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mp3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0413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37" autoAdjust="0"/>
    <p:restoredTop sz="83447" autoAdjust="0"/>
  </p:normalViewPr>
  <p:slideViewPr>
    <p:cSldViewPr>
      <p:cViewPr varScale="1">
        <p:scale>
          <a:sx n="80" d="100"/>
          <a:sy n="80" d="100"/>
        </p:scale>
        <p:origin x="-210" y="-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2B17E4-BF7D-40A1-9069-D5F136826A1B}" type="datetimeFigureOut">
              <a:rPr lang="zh-CN" altLang="en-US" smtClean="0"/>
              <a:t>2020/4/17 Friday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E9DE1-1E35-4D12-830D-F9D3D0E1CC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8ABE1-1340-4246-B6E2-0A4388059E55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8ABE1-1340-4246-B6E2-0A4388059E55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8ABE1-1340-4246-B6E2-0A4388059E55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8ABE1-1340-4246-B6E2-0A4388059E55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8ABE1-1340-4246-B6E2-0A4388059E55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8ABE1-1340-4246-B6E2-0A4388059E55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8ABE1-1340-4246-B6E2-0A4388059E55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6367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7000">
        <p:fade/>
      </p:transition>
    </mc:Choice>
    <mc:Fallback>
      <p:transition spd="med" advTm="7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24086" y="0"/>
            <a:ext cx="12196366" cy="6858000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66873" y="376066"/>
            <a:ext cx="5456669" cy="738610"/>
            <a:chOff x="3367311" y="557041"/>
            <a:chExt cx="5457378" cy="738610"/>
          </a:xfrm>
        </p:grpSpPr>
        <p:sp>
          <p:nvSpPr>
            <p:cNvPr id="3" name="文本框 2"/>
            <p:cNvSpPr txBox="1"/>
            <p:nvPr/>
          </p:nvSpPr>
          <p:spPr>
            <a:xfrm>
              <a:off x="3515006" y="557041"/>
              <a:ext cx="4494122" cy="58477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defRPr sz="2400">
                  <a:gradFill>
                    <a:gsLst>
                      <a:gs pos="0">
                        <a:srgbClr val="32D8C2"/>
                      </a:gs>
                      <a:gs pos="100000">
                        <a:srgbClr val="52AFFD"/>
                      </a:gs>
                    </a:gsLst>
                    <a:lin ang="5400000" scaled="1"/>
                  </a:gradFill>
                  <a:latin typeface="方正中等线繁体" panose="03000509000000000000" pitchFamily="65" charset="-122"/>
                  <a:ea typeface="方正中等线繁体" panose="03000509000000000000" pitchFamily="65" charset="-122"/>
                </a:defRPr>
              </a:lvl1pPr>
            </a:lstStyle>
            <a:p>
              <a:r>
                <a:rPr lang="en-US" altLang="zh-CN" sz="3200" dirty="0">
                  <a:solidFill>
                    <a:srgbClr val="415162"/>
                  </a:solidFill>
                </a:rPr>
                <a:t>BUSINSS INFOGRA PHICS</a:t>
              </a:r>
              <a:endParaRPr lang="zh-CN" altLang="en-US" sz="3200" dirty="0">
                <a:solidFill>
                  <a:srgbClr val="415162"/>
                </a:solidFill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3367311" y="1141816"/>
              <a:ext cx="5457378" cy="153835"/>
              <a:chOff x="-66969" y="1138572"/>
              <a:chExt cx="12325939" cy="321147"/>
            </a:xfrm>
            <a:solidFill>
              <a:srgbClr val="415162"/>
            </a:solidFill>
          </p:grpSpPr>
          <p:sp>
            <p:nvSpPr>
              <p:cNvPr id="5" name="Freeform 5"/>
              <p:cNvSpPr/>
              <p:nvPr/>
            </p:nvSpPr>
            <p:spPr bwMode="auto">
              <a:xfrm rot="10800000" flipV="1">
                <a:off x="5537816" y="1138572"/>
                <a:ext cx="275269" cy="321147"/>
              </a:xfrm>
              <a:custGeom>
                <a:avLst/>
                <a:gdLst>
                  <a:gd name="T0" fmla="*/ 0 w 19"/>
                  <a:gd name="T1" fmla="*/ 9 h 19"/>
                  <a:gd name="T2" fmla="*/ 9 w 19"/>
                  <a:gd name="T3" fmla="*/ 19 h 19"/>
                  <a:gd name="T4" fmla="*/ 19 w 19"/>
                  <a:gd name="T5" fmla="*/ 9 h 19"/>
                  <a:gd name="T6" fmla="*/ 9 w 19"/>
                  <a:gd name="T7" fmla="*/ 0 h 19"/>
                  <a:gd name="T8" fmla="*/ 0 w 19"/>
                  <a:gd name="T9" fmla="*/ 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0" y="9"/>
                    </a:moveTo>
                    <a:cubicBezTo>
                      <a:pt x="3" y="11"/>
                      <a:pt x="7" y="15"/>
                      <a:pt x="9" y="19"/>
                    </a:cubicBezTo>
                    <a:cubicBezTo>
                      <a:pt x="11" y="15"/>
                      <a:pt x="15" y="12"/>
                      <a:pt x="19" y="9"/>
                    </a:cubicBezTo>
                    <a:cubicBezTo>
                      <a:pt x="15" y="7"/>
                      <a:pt x="12" y="4"/>
                      <a:pt x="9" y="0"/>
                    </a:cubicBezTo>
                    <a:cubicBezTo>
                      <a:pt x="7" y="4"/>
                      <a:pt x="3" y="7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6" name="Freeform 6"/>
              <p:cNvSpPr/>
              <p:nvPr/>
            </p:nvSpPr>
            <p:spPr bwMode="auto">
              <a:xfrm rot="10800000" flipV="1">
                <a:off x="5813085" y="1138572"/>
                <a:ext cx="290562" cy="321147"/>
              </a:xfrm>
              <a:custGeom>
                <a:avLst/>
                <a:gdLst>
                  <a:gd name="T0" fmla="*/ 0 w 20"/>
                  <a:gd name="T1" fmla="*/ 9 h 19"/>
                  <a:gd name="T2" fmla="*/ 10 w 20"/>
                  <a:gd name="T3" fmla="*/ 19 h 19"/>
                  <a:gd name="T4" fmla="*/ 20 w 20"/>
                  <a:gd name="T5" fmla="*/ 9 h 19"/>
                  <a:gd name="T6" fmla="*/ 10 w 20"/>
                  <a:gd name="T7" fmla="*/ 0 h 19"/>
                  <a:gd name="T8" fmla="*/ 0 w 20"/>
                  <a:gd name="T9" fmla="*/ 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0" y="9"/>
                    </a:moveTo>
                    <a:cubicBezTo>
                      <a:pt x="4" y="11"/>
                      <a:pt x="7" y="15"/>
                      <a:pt x="10" y="19"/>
                    </a:cubicBezTo>
                    <a:cubicBezTo>
                      <a:pt x="12" y="15"/>
                      <a:pt x="16" y="12"/>
                      <a:pt x="20" y="9"/>
                    </a:cubicBezTo>
                    <a:cubicBezTo>
                      <a:pt x="16" y="7"/>
                      <a:pt x="13" y="4"/>
                      <a:pt x="10" y="0"/>
                    </a:cubicBezTo>
                    <a:cubicBezTo>
                      <a:pt x="8" y="4"/>
                      <a:pt x="4" y="7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7" name="Freeform 7"/>
              <p:cNvSpPr/>
              <p:nvPr/>
            </p:nvSpPr>
            <p:spPr bwMode="auto">
              <a:xfrm rot="10800000" flipV="1">
                <a:off x="6103647" y="1138572"/>
                <a:ext cx="275269" cy="321147"/>
              </a:xfrm>
              <a:custGeom>
                <a:avLst/>
                <a:gdLst>
                  <a:gd name="T0" fmla="*/ 0 w 19"/>
                  <a:gd name="T1" fmla="*/ 9 h 19"/>
                  <a:gd name="T2" fmla="*/ 10 w 19"/>
                  <a:gd name="T3" fmla="*/ 19 h 19"/>
                  <a:gd name="T4" fmla="*/ 19 w 19"/>
                  <a:gd name="T5" fmla="*/ 9 h 19"/>
                  <a:gd name="T6" fmla="*/ 10 w 19"/>
                  <a:gd name="T7" fmla="*/ 0 h 19"/>
                  <a:gd name="T8" fmla="*/ 0 w 19"/>
                  <a:gd name="T9" fmla="*/ 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0" y="9"/>
                    </a:moveTo>
                    <a:cubicBezTo>
                      <a:pt x="4" y="11"/>
                      <a:pt x="7" y="15"/>
                      <a:pt x="10" y="19"/>
                    </a:cubicBezTo>
                    <a:cubicBezTo>
                      <a:pt x="12" y="15"/>
                      <a:pt x="16" y="12"/>
                      <a:pt x="19" y="9"/>
                    </a:cubicBezTo>
                    <a:cubicBezTo>
                      <a:pt x="16" y="7"/>
                      <a:pt x="12" y="4"/>
                      <a:pt x="10" y="0"/>
                    </a:cubicBezTo>
                    <a:cubicBezTo>
                      <a:pt x="7" y="4"/>
                      <a:pt x="4" y="7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8" name="Freeform 8"/>
              <p:cNvSpPr/>
              <p:nvPr/>
            </p:nvSpPr>
            <p:spPr bwMode="auto">
              <a:xfrm rot="10800000" flipV="1">
                <a:off x="6378916" y="1138572"/>
                <a:ext cx="267625" cy="321147"/>
              </a:xfrm>
              <a:custGeom>
                <a:avLst/>
                <a:gdLst>
                  <a:gd name="T0" fmla="*/ 0 w 19"/>
                  <a:gd name="T1" fmla="*/ 9 h 19"/>
                  <a:gd name="T2" fmla="*/ 10 w 19"/>
                  <a:gd name="T3" fmla="*/ 19 h 19"/>
                  <a:gd name="T4" fmla="*/ 19 w 19"/>
                  <a:gd name="T5" fmla="*/ 9 h 19"/>
                  <a:gd name="T6" fmla="*/ 10 w 19"/>
                  <a:gd name="T7" fmla="*/ 0 h 19"/>
                  <a:gd name="T8" fmla="*/ 0 w 19"/>
                  <a:gd name="T9" fmla="*/ 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0" y="9"/>
                    </a:moveTo>
                    <a:cubicBezTo>
                      <a:pt x="4" y="11"/>
                      <a:pt x="7" y="15"/>
                      <a:pt x="10" y="19"/>
                    </a:cubicBezTo>
                    <a:cubicBezTo>
                      <a:pt x="12" y="15"/>
                      <a:pt x="16" y="12"/>
                      <a:pt x="19" y="9"/>
                    </a:cubicBezTo>
                    <a:cubicBezTo>
                      <a:pt x="15" y="7"/>
                      <a:pt x="12" y="4"/>
                      <a:pt x="10" y="0"/>
                    </a:cubicBezTo>
                    <a:cubicBezTo>
                      <a:pt x="7" y="4"/>
                      <a:pt x="4" y="7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9" name="Freeform 9"/>
              <p:cNvSpPr/>
              <p:nvPr/>
            </p:nvSpPr>
            <p:spPr bwMode="auto">
              <a:xfrm rot="10800000" flipV="1">
                <a:off x="-66969" y="1276206"/>
                <a:ext cx="5635371" cy="30585"/>
              </a:xfrm>
              <a:custGeom>
                <a:avLst/>
                <a:gdLst>
                  <a:gd name="T0" fmla="*/ 737 w 737"/>
                  <a:gd name="T1" fmla="*/ 4 h 4"/>
                  <a:gd name="T2" fmla="*/ 737 w 737"/>
                  <a:gd name="T3" fmla="*/ 4 h 4"/>
                  <a:gd name="T4" fmla="*/ 737 w 737"/>
                  <a:gd name="T5" fmla="*/ 4 h 4"/>
                  <a:gd name="T6" fmla="*/ 0 w 737"/>
                  <a:gd name="T7" fmla="*/ 4 h 4"/>
                  <a:gd name="T8" fmla="*/ 0 w 737"/>
                  <a:gd name="T9" fmla="*/ 0 h 4"/>
                  <a:gd name="T10" fmla="*/ 737 w 737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7" h="4">
                    <a:moveTo>
                      <a:pt x="737" y="4"/>
                    </a:moveTo>
                    <a:lnTo>
                      <a:pt x="737" y="4"/>
                    </a:lnTo>
                    <a:lnTo>
                      <a:pt x="737" y="4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737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10"/>
              <p:cNvSpPr/>
              <p:nvPr/>
            </p:nvSpPr>
            <p:spPr bwMode="auto">
              <a:xfrm rot="10800000" flipV="1">
                <a:off x="-66969" y="1276206"/>
                <a:ext cx="5635371" cy="30585"/>
              </a:xfrm>
              <a:custGeom>
                <a:avLst/>
                <a:gdLst>
                  <a:gd name="T0" fmla="*/ 737 w 737"/>
                  <a:gd name="T1" fmla="*/ 4 h 4"/>
                  <a:gd name="T2" fmla="*/ 737 w 737"/>
                  <a:gd name="T3" fmla="*/ 4 h 4"/>
                  <a:gd name="T4" fmla="*/ 737 w 737"/>
                  <a:gd name="T5" fmla="*/ 4 h 4"/>
                  <a:gd name="T6" fmla="*/ 0 w 737"/>
                  <a:gd name="T7" fmla="*/ 4 h 4"/>
                  <a:gd name="T8" fmla="*/ 0 w 73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7" h="4">
                    <a:moveTo>
                      <a:pt x="737" y="4"/>
                    </a:moveTo>
                    <a:lnTo>
                      <a:pt x="737" y="4"/>
                    </a:lnTo>
                    <a:lnTo>
                      <a:pt x="737" y="4"/>
                    </a:lnTo>
                    <a:lnTo>
                      <a:pt x="0" y="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1"/>
              <p:cNvSpPr/>
              <p:nvPr/>
            </p:nvSpPr>
            <p:spPr bwMode="auto">
              <a:xfrm rot="10800000" flipV="1">
                <a:off x="6623599" y="1276206"/>
                <a:ext cx="5635371" cy="30585"/>
              </a:xfrm>
              <a:custGeom>
                <a:avLst/>
                <a:gdLst>
                  <a:gd name="T0" fmla="*/ 0 w 737"/>
                  <a:gd name="T1" fmla="*/ 4 h 4"/>
                  <a:gd name="T2" fmla="*/ 0 w 737"/>
                  <a:gd name="T3" fmla="*/ 4 h 4"/>
                  <a:gd name="T4" fmla="*/ 0 w 737"/>
                  <a:gd name="T5" fmla="*/ 4 h 4"/>
                  <a:gd name="T6" fmla="*/ 737 w 737"/>
                  <a:gd name="T7" fmla="*/ 4 h 4"/>
                  <a:gd name="T8" fmla="*/ 737 w 737"/>
                  <a:gd name="T9" fmla="*/ 0 h 4"/>
                  <a:gd name="T10" fmla="*/ 0 w 737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7" h="4">
                    <a:moveTo>
                      <a:pt x="0" y="4"/>
                    </a:moveTo>
                    <a:lnTo>
                      <a:pt x="0" y="4"/>
                    </a:lnTo>
                    <a:lnTo>
                      <a:pt x="0" y="4"/>
                    </a:lnTo>
                    <a:lnTo>
                      <a:pt x="737" y="4"/>
                    </a:lnTo>
                    <a:lnTo>
                      <a:pt x="737" y="0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2"/>
              <p:cNvSpPr/>
              <p:nvPr/>
            </p:nvSpPr>
            <p:spPr bwMode="auto">
              <a:xfrm rot="10800000" flipV="1">
                <a:off x="6623599" y="1276206"/>
                <a:ext cx="5635371" cy="30585"/>
              </a:xfrm>
              <a:custGeom>
                <a:avLst/>
                <a:gdLst>
                  <a:gd name="T0" fmla="*/ 0 w 737"/>
                  <a:gd name="T1" fmla="*/ 4 h 4"/>
                  <a:gd name="T2" fmla="*/ 0 w 737"/>
                  <a:gd name="T3" fmla="*/ 4 h 4"/>
                  <a:gd name="T4" fmla="*/ 0 w 737"/>
                  <a:gd name="T5" fmla="*/ 4 h 4"/>
                  <a:gd name="T6" fmla="*/ 737 w 737"/>
                  <a:gd name="T7" fmla="*/ 4 h 4"/>
                  <a:gd name="T8" fmla="*/ 737 w 73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7" h="4">
                    <a:moveTo>
                      <a:pt x="0" y="4"/>
                    </a:moveTo>
                    <a:lnTo>
                      <a:pt x="0" y="4"/>
                    </a:lnTo>
                    <a:lnTo>
                      <a:pt x="0" y="4"/>
                    </a:lnTo>
                    <a:lnTo>
                      <a:pt x="737" y="4"/>
                    </a:lnTo>
                    <a:lnTo>
                      <a:pt x="737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7000">
        <p:fade/>
      </p:transition>
    </mc:Choice>
    <mc:Fallback>
      <p:transition spd="med" advTm="7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21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793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2020/4/17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.xml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microsoft.com/office/2007/relationships/media" Target="../media/media1.mp3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766677">
            <a:off x="3903373" y="371041"/>
            <a:ext cx="5008128" cy="6991168"/>
            <a:chOff x="3903880" y="371041"/>
            <a:chExt cx="5008780" cy="6991168"/>
          </a:xfrm>
        </p:grpSpPr>
        <p:sp>
          <p:nvSpPr>
            <p:cNvPr id="34" name="等腰三角形 33"/>
            <p:cNvSpPr/>
            <p:nvPr/>
          </p:nvSpPr>
          <p:spPr>
            <a:xfrm rot="6684861">
              <a:off x="3512448" y="2077883"/>
              <a:ext cx="5675758" cy="4892894"/>
            </a:xfrm>
            <a:prstGeom prst="triangle">
              <a:avLst/>
            </a:prstGeom>
            <a:noFill/>
            <a:ln>
              <a:solidFill>
                <a:srgbClr val="415162">
                  <a:alpha val="1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32"/>
            <p:cNvSpPr/>
            <p:nvPr/>
          </p:nvSpPr>
          <p:spPr>
            <a:xfrm rot="2700000">
              <a:off x="3628334" y="762473"/>
              <a:ext cx="5675758" cy="4892894"/>
            </a:xfrm>
            <a:prstGeom prst="triangle">
              <a:avLst/>
            </a:prstGeom>
            <a:noFill/>
            <a:ln>
              <a:solidFill>
                <a:srgbClr val="415162">
                  <a:alpha val="1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4"/>
          <p:cNvGrpSpPr/>
          <p:nvPr/>
        </p:nvGrpSpPr>
        <p:grpSpPr>
          <a:xfrm>
            <a:off x="9571380" y="5057775"/>
            <a:ext cx="419045" cy="419100"/>
            <a:chOff x="9572625" y="5057775"/>
            <a:chExt cx="419100" cy="419100"/>
          </a:xfrm>
        </p:grpSpPr>
        <p:sp>
          <p:nvSpPr>
            <p:cNvPr id="8" name="椭圆 7"/>
            <p:cNvSpPr/>
            <p:nvPr/>
          </p:nvSpPr>
          <p:spPr>
            <a:xfrm>
              <a:off x="9572625" y="5057775"/>
              <a:ext cx="419100" cy="419100"/>
            </a:xfrm>
            <a:prstGeom prst="ellipse">
              <a:avLst/>
            </a:prstGeom>
            <a:gradFill>
              <a:gsLst>
                <a:gs pos="0">
                  <a:srgbClr val="DC4A0C"/>
                </a:gs>
                <a:gs pos="100000">
                  <a:srgbClr val="FA891B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Freeform 172"/>
            <p:cNvSpPr>
              <a:spLocks noChangeAspect="1" noEditPoints="1"/>
            </p:cNvSpPr>
            <p:nvPr/>
          </p:nvSpPr>
          <p:spPr bwMode="auto">
            <a:xfrm>
              <a:off x="9688510" y="5167806"/>
              <a:ext cx="187330" cy="199038"/>
            </a:xfrm>
            <a:custGeom>
              <a:avLst/>
              <a:gdLst>
                <a:gd name="T0" fmla="*/ 75 w 89"/>
                <a:gd name="T1" fmla="*/ 22 h 95"/>
                <a:gd name="T2" fmla="*/ 89 w 89"/>
                <a:gd name="T3" fmla="*/ 53 h 95"/>
                <a:gd name="T4" fmla="*/ 78 w 89"/>
                <a:gd name="T5" fmla="*/ 80 h 95"/>
                <a:gd name="T6" fmla="*/ 47 w 89"/>
                <a:gd name="T7" fmla="*/ 53 h 95"/>
                <a:gd name="T8" fmla="*/ 75 w 89"/>
                <a:gd name="T9" fmla="*/ 22 h 95"/>
                <a:gd name="T10" fmla="*/ 76 w 89"/>
                <a:gd name="T11" fmla="*/ 83 h 95"/>
                <a:gd name="T12" fmla="*/ 69 w 89"/>
                <a:gd name="T13" fmla="*/ 88 h 95"/>
                <a:gd name="T14" fmla="*/ 74 w 89"/>
                <a:gd name="T15" fmla="*/ 81 h 95"/>
                <a:gd name="T16" fmla="*/ 76 w 89"/>
                <a:gd name="T17" fmla="*/ 83 h 95"/>
                <a:gd name="T18" fmla="*/ 64 w 89"/>
                <a:gd name="T19" fmla="*/ 92 h 95"/>
                <a:gd name="T20" fmla="*/ 72 w 89"/>
                <a:gd name="T21" fmla="*/ 79 h 95"/>
                <a:gd name="T22" fmla="*/ 70 w 89"/>
                <a:gd name="T23" fmla="*/ 77 h 95"/>
                <a:gd name="T24" fmla="*/ 60 w 89"/>
                <a:gd name="T25" fmla="*/ 94 h 95"/>
                <a:gd name="T26" fmla="*/ 64 w 89"/>
                <a:gd name="T27" fmla="*/ 92 h 95"/>
                <a:gd name="T28" fmla="*/ 58 w 89"/>
                <a:gd name="T29" fmla="*/ 91 h 95"/>
                <a:gd name="T30" fmla="*/ 67 w 89"/>
                <a:gd name="T31" fmla="*/ 75 h 95"/>
                <a:gd name="T32" fmla="*/ 65 w 89"/>
                <a:gd name="T33" fmla="*/ 74 h 95"/>
                <a:gd name="T34" fmla="*/ 57 w 89"/>
                <a:gd name="T35" fmla="*/ 88 h 95"/>
                <a:gd name="T36" fmla="*/ 58 w 89"/>
                <a:gd name="T37" fmla="*/ 91 h 95"/>
                <a:gd name="T38" fmla="*/ 56 w 89"/>
                <a:gd name="T39" fmla="*/ 84 h 95"/>
                <a:gd name="T40" fmla="*/ 63 w 89"/>
                <a:gd name="T41" fmla="*/ 72 h 95"/>
                <a:gd name="T42" fmla="*/ 61 w 89"/>
                <a:gd name="T43" fmla="*/ 70 h 95"/>
                <a:gd name="T44" fmla="*/ 55 w 89"/>
                <a:gd name="T45" fmla="*/ 81 h 95"/>
                <a:gd name="T46" fmla="*/ 56 w 89"/>
                <a:gd name="T47" fmla="*/ 84 h 95"/>
                <a:gd name="T48" fmla="*/ 53 w 89"/>
                <a:gd name="T49" fmla="*/ 78 h 95"/>
                <a:gd name="T50" fmla="*/ 59 w 89"/>
                <a:gd name="T51" fmla="*/ 68 h 95"/>
                <a:gd name="T52" fmla="*/ 57 w 89"/>
                <a:gd name="T53" fmla="*/ 66 h 95"/>
                <a:gd name="T54" fmla="*/ 52 w 89"/>
                <a:gd name="T55" fmla="*/ 75 h 95"/>
                <a:gd name="T56" fmla="*/ 53 w 89"/>
                <a:gd name="T57" fmla="*/ 78 h 95"/>
                <a:gd name="T58" fmla="*/ 51 w 89"/>
                <a:gd name="T59" fmla="*/ 71 h 95"/>
                <a:gd name="T60" fmla="*/ 55 w 89"/>
                <a:gd name="T61" fmla="*/ 64 h 95"/>
                <a:gd name="T62" fmla="*/ 53 w 89"/>
                <a:gd name="T63" fmla="*/ 62 h 95"/>
                <a:gd name="T64" fmla="*/ 50 w 89"/>
                <a:gd name="T65" fmla="*/ 68 h 95"/>
                <a:gd name="T66" fmla="*/ 51 w 89"/>
                <a:gd name="T67" fmla="*/ 71 h 95"/>
                <a:gd name="T68" fmla="*/ 48 w 89"/>
                <a:gd name="T69" fmla="*/ 65 h 95"/>
                <a:gd name="T70" fmla="*/ 51 w 89"/>
                <a:gd name="T71" fmla="*/ 61 h 95"/>
                <a:gd name="T72" fmla="*/ 49 w 89"/>
                <a:gd name="T73" fmla="*/ 59 h 95"/>
                <a:gd name="T74" fmla="*/ 47 w 89"/>
                <a:gd name="T75" fmla="*/ 61 h 95"/>
                <a:gd name="T76" fmla="*/ 48 w 89"/>
                <a:gd name="T77" fmla="*/ 65 h 95"/>
                <a:gd name="T78" fmla="*/ 46 w 89"/>
                <a:gd name="T79" fmla="*/ 58 h 95"/>
                <a:gd name="T80" fmla="*/ 45 w 89"/>
                <a:gd name="T81" fmla="*/ 55 h 95"/>
                <a:gd name="T82" fmla="*/ 47 w 89"/>
                <a:gd name="T83" fmla="*/ 57 h 95"/>
                <a:gd name="T84" fmla="*/ 46 w 89"/>
                <a:gd name="T85" fmla="*/ 58 h 95"/>
                <a:gd name="T86" fmla="*/ 59 w 89"/>
                <a:gd name="T87" fmla="*/ 17 h 95"/>
                <a:gd name="T88" fmla="*/ 41 w 89"/>
                <a:gd name="T89" fmla="*/ 54 h 95"/>
                <a:gd name="T90" fmla="*/ 36 w 89"/>
                <a:gd name="T91" fmla="*/ 13 h 95"/>
                <a:gd name="T92" fmla="*/ 0 w 89"/>
                <a:gd name="T93" fmla="*/ 54 h 95"/>
                <a:gd name="T94" fmla="*/ 41 w 89"/>
                <a:gd name="T95" fmla="*/ 95 h 95"/>
                <a:gd name="T96" fmla="*/ 55 w 89"/>
                <a:gd name="T97" fmla="*/ 93 h 95"/>
                <a:gd name="T98" fmla="*/ 41 w 89"/>
                <a:gd name="T99" fmla="*/ 54 h 95"/>
                <a:gd name="T100" fmla="*/ 68 w 89"/>
                <a:gd name="T101" fmla="*/ 23 h 95"/>
                <a:gd name="T102" fmla="*/ 59 w 89"/>
                <a:gd name="T103" fmla="*/ 17 h 95"/>
                <a:gd name="T104" fmla="*/ 43 w 89"/>
                <a:gd name="T105" fmla="*/ 0 h 95"/>
                <a:gd name="T106" fmla="*/ 38 w 89"/>
                <a:gd name="T107" fmla="*/ 0 h 95"/>
                <a:gd name="T108" fmla="*/ 43 w 89"/>
                <a:gd name="T109" fmla="*/ 41 h 95"/>
                <a:gd name="T110" fmla="*/ 61 w 89"/>
                <a:gd name="T111" fmla="*/ 4 h 95"/>
                <a:gd name="T112" fmla="*/ 43 w 89"/>
                <a:gd name="T11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95">
                  <a:moveTo>
                    <a:pt x="75" y="22"/>
                  </a:moveTo>
                  <a:cubicBezTo>
                    <a:pt x="83" y="29"/>
                    <a:pt x="89" y="40"/>
                    <a:pt x="89" y="53"/>
                  </a:cubicBezTo>
                  <a:cubicBezTo>
                    <a:pt x="89" y="63"/>
                    <a:pt x="85" y="73"/>
                    <a:pt x="78" y="80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75" y="22"/>
                    <a:pt x="75" y="22"/>
                    <a:pt x="75" y="22"/>
                  </a:cubicBezTo>
                  <a:close/>
                  <a:moveTo>
                    <a:pt x="76" y="83"/>
                  </a:moveTo>
                  <a:cubicBezTo>
                    <a:pt x="74" y="85"/>
                    <a:pt x="72" y="87"/>
                    <a:pt x="69" y="88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6" y="83"/>
                    <a:pt x="76" y="83"/>
                    <a:pt x="76" y="83"/>
                  </a:cubicBezTo>
                  <a:close/>
                  <a:moveTo>
                    <a:pt x="64" y="92"/>
                  </a:moveTo>
                  <a:cubicBezTo>
                    <a:pt x="72" y="79"/>
                    <a:pt x="72" y="79"/>
                    <a:pt x="72" y="79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1" y="93"/>
                    <a:pt x="63" y="92"/>
                    <a:pt x="64" y="92"/>
                  </a:cubicBezTo>
                  <a:close/>
                  <a:moveTo>
                    <a:pt x="58" y="91"/>
                  </a:moveTo>
                  <a:cubicBezTo>
                    <a:pt x="67" y="75"/>
                    <a:pt x="67" y="75"/>
                    <a:pt x="67" y="75"/>
                  </a:cubicBezTo>
                  <a:cubicBezTo>
                    <a:pt x="65" y="74"/>
                    <a:pt x="65" y="74"/>
                    <a:pt x="65" y="74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8" y="91"/>
                    <a:pt x="58" y="91"/>
                    <a:pt x="58" y="91"/>
                  </a:cubicBezTo>
                  <a:close/>
                  <a:moveTo>
                    <a:pt x="56" y="84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56" y="84"/>
                    <a:pt x="56" y="84"/>
                    <a:pt x="56" y="84"/>
                  </a:cubicBezTo>
                  <a:close/>
                  <a:moveTo>
                    <a:pt x="53" y="78"/>
                  </a:moveTo>
                  <a:cubicBezTo>
                    <a:pt x="59" y="68"/>
                    <a:pt x="59" y="68"/>
                    <a:pt x="59" y="68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3" y="78"/>
                    <a:pt x="53" y="78"/>
                    <a:pt x="53" y="78"/>
                  </a:cubicBezTo>
                  <a:close/>
                  <a:moveTo>
                    <a:pt x="51" y="71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1" y="71"/>
                    <a:pt x="51" y="71"/>
                    <a:pt x="51" y="71"/>
                  </a:cubicBezTo>
                  <a:close/>
                  <a:moveTo>
                    <a:pt x="48" y="65"/>
                  </a:moveTo>
                  <a:cubicBezTo>
                    <a:pt x="51" y="61"/>
                    <a:pt x="51" y="61"/>
                    <a:pt x="51" y="61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8" y="65"/>
                    <a:pt x="48" y="65"/>
                    <a:pt x="48" y="65"/>
                  </a:cubicBezTo>
                  <a:close/>
                  <a:moveTo>
                    <a:pt x="46" y="58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6" y="58"/>
                    <a:pt x="46" y="58"/>
                    <a:pt x="46" y="58"/>
                  </a:cubicBezTo>
                  <a:close/>
                  <a:moveTo>
                    <a:pt x="59" y="17"/>
                  </a:moveTo>
                  <a:cubicBezTo>
                    <a:pt x="41" y="54"/>
                    <a:pt x="41" y="54"/>
                    <a:pt x="41" y="54"/>
                  </a:cubicBezTo>
                  <a:cubicBezTo>
                    <a:pt x="41" y="54"/>
                    <a:pt x="38" y="28"/>
                    <a:pt x="36" y="13"/>
                  </a:cubicBezTo>
                  <a:cubicBezTo>
                    <a:pt x="16" y="15"/>
                    <a:pt x="0" y="33"/>
                    <a:pt x="0" y="54"/>
                  </a:cubicBezTo>
                  <a:cubicBezTo>
                    <a:pt x="0" y="77"/>
                    <a:pt x="18" y="95"/>
                    <a:pt x="41" y="95"/>
                  </a:cubicBezTo>
                  <a:cubicBezTo>
                    <a:pt x="46" y="95"/>
                    <a:pt x="51" y="94"/>
                    <a:pt x="55" y="93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6" y="20"/>
                    <a:pt x="63" y="18"/>
                    <a:pt x="59" y="17"/>
                  </a:cubicBezTo>
                  <a:close/>
                  <a:moveTo>
                    <a:pt x="43" y="0"/>
                  </a:moveTo>
                  <a:cubicBezTo>
                    <a:pt x="41" y="0"/>
                    <a:pt x="40" y="0"/>
                    <a:pt x="38" y="0"/>
                  </a:cubicBezTo>
                  <a:cubicBezTo>
                    <a:pt x="40" y="15"/>
                    <a:pt x="43" y="41"/>
                    <a:pt x="43" y="41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6" y="1"/>
                    <a:pt x="49" y="0"/>
                    <a:pt x="4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" name="组合 3"/>
          <p:cNvGrpSpPr/>
          <p:nvPr/>
        </p:nvGrpSpPr>
        <p:grpSpPr>
          <a:xfrm>
            <a:off x="1571422" y="4714875"/>
            <a:ext cx="419045" cy="419100"/>
            <a:chOff x="1571625" y="4714875"/>
            <a:chExt cx="419100" cy="419100"/>
          </a:xfrm>
        </p:grpSpPr>
        <p:sp>
          <p:nvSpPr>
            <p:cNvPr id="9" name="椭圆 8"/>
            <p:cNvSpPr/>
            <p:nvPr/>
          </p:nvSpPr>
          <p:spPr>
            <a:xfrm>
              <a:off x="1571625" y="4714875"/>
              <a:ext cx="419100" cy="419100"/>
            </a:xfrm>
            <a:prstGeom prst="ellipse">
              <a:avLst/>
            </a:prstGeom>
            <a:gradFill>
              <a:gsLst>
                <a:gs pos="0">
                  <a:srgbClr val="6DA400"/>
                </a:gs>
                <a:gs pos="100000">
                  <a:srgbClr val="B0EB2F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11"/>
            <p:cNvGrpSpPr>
              <a:grpSpLocks noChangeAspect="1"/>
            </p:cNvGrpSpPr>
            <p:nvPr/>
          </p:nvGrpSpPr>
          <p:grpSpPr>
            <a:xfrm>
              <a:off x="1687510" y="4830126"/>
              <a:ext cx="187330" cy="188597"/>
              <a:chOff x="5042691" y="2273920"/>
              <a:chExt cx="702937" cy="707692"/>
            </a:xfrm>
            <a:solidFill>
              <a:schemeClr val="bg1"/>
            </a:solidFill>
          </p:grpSpPr>
          <p:sp>
            <p:nvSpPr>
              <p:cNvPr id="13" name="Freeform 12"/>
              <p:cNvSpPr/>
              <p:nvPr/>
            </p:nvSpPr>
            <p:spPr bwMode="auto">
              <a:xfrm>
                <a:off x="5284806" y="2789968"/>
                <a:ext cx="460822" cy="191644"/>
              </a:xfrm>
              <a:custGeom>
                <a:avLst/>
                <a:gdLst>
                  <a:gd name="T0" fmla="*/ 25 w 533"/>
                  <a:gd name="T1" fmla="*/ 165 h 222"/>
                  <a:gd name="T2" fmla="*/ 158 w 533"/>
                  <a:gd name="T3" fmla="*/ 165 h 222"/>
                  <a:gd name="T4" fmla="*/ 158 w 533"/>
                  <a:gd name="T5" fmla="*/ 108 h 222"/>
                  <a:gd name="T6" fmla="*/ 184 w 533"/>
                  <a:gd name="T7" fmla="*/ 83 h 222"/>
                  <a:gd name="T8" fmla="*/ 317 w 533"/>
                  <a:gd name="T9" fmla="*/ 83 h 222"/>
                  <a:gd name="T10" fmla="*/ 317 w 533"/>
                  <a:gd name="T11" fmla="*/ 25 h 222"/>
                  <a:gd name="T12" fmla="*/ 343 w 533"/>
                  <a:gd name="T13" fmla="*/ 0 h 222"/>
                  <a:gd name="T14" fmla="*/ 533 w 533"/>
                  <a:gd name="T15" fmla="*/ 0 h 222"/>
                  <a:gd name="T16" fmla="*/ 533 w 533"/>
                  <a:gd name="T17" fmla="*/ 32 h 222"/>
                  <a:gd name="T18" fmla="*/ 508 w 533"/>
                  <a:gd name="T19" fmla="*/ 57 h 222"/>
                  <a:gd name="T20" fmla="*/ 375 w 533"/>
                  <a:gd name="T21" fmla="*/ 57 h 222"/>
                  <a:gd name="T22" fmla="*/ 375 w 533"/>
                  <a:gd name="T23" fmla="*/ 114 h 222"/>
                  <a:gd name="T24" fmla="*/ 349 w 533"/>
                  <a:gd name="T25" fmla="*/ 140 h 222"/>
                  <a:gd name="T26" fmla="*/ 216 w 533"/>
                  <a:gd name="T27" fmla="*/ 140 h 222"/>
                  <a:gd name="T28" fmla="*/ 216 w 533"/>
                  <a:gd name="T29" fmla="*/ 197 h 222"/>
                  <a:gd name="T30" fmla="*/ 190 w 533"/>
                  <a:gd name="T31" fmla="*/ 222 h 222"/>
                  <a:gd name="T32" fmla="*/ 0 w 533"/>
                  <a:gd name="T33" fmla="*/ 222 h 222"/>
                  <a:gd name="T34" fmla="*/ 0 w 533"/>
                  <a:gd name="T35" fmla="*/ 191 h 222"/>
                  <a:gd name="T36" fmla="*/ 25 w 533"/>
                  <a:gd name="T37" fmla="*/ 165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33" h="222">
                    <a:moveTo>
                      <a:pt x="25" y="165"/>
                    </a:moveTo>
                    <a:cubicBezTo>
                      <a:pt x="158" y="165"/>
                      <a:pt x="158" y="165"/>
                      <a:pt x="158" y="165"/>
                    </a:cubicBezTo>
                    <a:cubicBezTo>
                      <a:pt x="158" y="108"/>
                      <a:pt x="158" y="108"/>
                      <a:pt x="158" y="108"/>
                    </a:cubicBezTo>
                    <a:cubicBezTo>
                      <a:pt x="158" y="94"/>
                      <a:pt x="170" y="83"/>
                      <a:pt x="184" y="83"/>
                    </a:cubicBezTo>
                    <a:cubicBezTo>
                      <a:pt x="317" y="83"/>
                      <a:pt x="317" y="83"/>
                      <a:pt x="317" y="83"/>
                    </a:cubicBezTo>
                    <a:cubicBezTo>
                      <a:pt x="317" y="25"/>
                      <a:pt x="317" y="25"/>
                      <a:pt x="317" y="25"/>
                    </a:cubicBezTo>
                    <a:cubicBezTo>
                      <a:pt x="317" y="11"/>
                      <a:pt x="329" y="0"/>
                      <a:pt x="343" y="0"/>
                    </a:cubicBezTo>
                    <a:cubicBezTo>
                      <a:pt x="533" y="0"/>
                      <a:pt x="533" y="0"/>
                      <a:pt x="533" y="0"/>
                    </a:cubicBezTo>
                    <a:cubicBezTo>
                      <a:pt x="533" y="32"/>
                      <a:pt x="533" y="32"/>
                      <a:pt x="533" y="32"/>
                    </a:cubicBezTo>
                    <a:cubicBezTo>
                      <a:pt x="533" y="46"/>
                      <a:pt x="522" y="57"/>
                      <a:pt x="508" y="57"/>
                    </a:cubicBezTo>
                    <a:cubicBezTo>
                      <a:pt x="375" y="57"/>
                      <a:pt x="375" y="57"/>
                      <a:pt x="375" y="57"/>
                    </a:cubicBezTo>
                    <a:cubicBezTo>
                      <a:pt x="375" y="114"/>
                      <a:pt x="375" y="114"/>
                      <a:pt x="375" y="114"/>
                    </a:cubicBezTo>
                    <a:cubicBezTo>
                      <a:pt x="375" y="128"/>
                      <a:pt x="363" y="140"/>
                      <a:pt x="349" y="140"/>
                    </a:cubicBezTo>
                    <a:cubicBezTo>
                      <a:pt x="216" y="140"/>
                      <a:pt x="216" y="140"/>
                      <a:pt x="216" y="140"/>
                    </a:cubicBezTo>
                    <a:cubicBezTo>
                      <a:pt x="216" y="197"/>
                      <a:pt x="216" y="197"/>
                      <a:pt x="216" y="197"/>
                    </a:cubicBezTo>
                    <a:cubicBezTo>
                      <a:pt x="216" y="211"/>
                      <a:pt x="204" y="222"/>
                      <a:pt x="190" y="222"/>
                    </a:cubicBezTo>
                    <a:cubicBezTo>
                      <a:pt x="0" y="222"/>
                      <a:pt x="0" y="222"/>
                      <a:pt x="0" y="222"/>
                    </a:cubicBezTo>
                    <a:cubicBezTo>
                      <a:pt x="0" y="191"/>
                      <a:pt x="0" y="191"/>
                      <a:pt x="0" y="191"/>
                    </a:cubicBezTo>
                    <a:cubicBezTo>
                      <a:pt x="0" y="177"/>
                      <a:pt x="11" y="165"/>
                      <a:pt x="25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5042691" y="2273920"/>
                <a:ext cx="529214" cy="655758"/>
              </a:xfrm>
              <a:custGeom>
                <a:avLst/>
                <a:gdLst>
                  <a:gd name="T0" fmla="*/ 28 w 612"/>
                  <a:gd name="T1" fmla="*/ 504 h 759"/>
                  <a:gd name="T2" fmla="*/ 148 w 612"/>
                  <a:gd name="T3" fmla="*/ 514 h 759"/>
                  <a:gd name="T4" fmla="*/ 179 w 612"/>
                  <a:gd name="T5" fmla="*/ 488 h 759"/>
                  <a:gd name="T6" fmla="*/ 184 w 612"/>
                  <a:gd name="T7" fmla="*/ 423 h 759"/>
                  <a:gd name="T8" fmla="*/ 158 w 612"/>
                  <a:gd name="T9" fmla="*/ 392 h 759"/>
                  <a:gd name="T10" fmla="*/ 38 w 612"/>
                  <a:gd name="T11" fmla="*/ 381 h 759"/>
                  <a:gd name="T12" fmla="*/ 7 w 612"/>
                  <a:gd name="T13" fmla="*/ 407 h 759"/>
                  <a:gd name="T14" fmla="*/ 2 w 612"/>
                  <a:gd name="T15" fmla="*/ 473 h 759"/>
                  <a:gd name="T16" fmla="*/ 28 w 612"/>
                  <a:gd name="T17" fmla="*/ 504 h 759"/>
                  <a:gd name="T18" fmla="*/ 157 w 612"/>
                  <a:gd name="T19" fmla="*/ 669 h 759"/>
                  <a:gd name="T20" fmla="*/ 254 w 612"/>
                  <a:gd name="T21" fmla="*/ 487 h 759"/>
                  <a:gd name="T22" fmla="*/ 334 w 612"/>
                  <a:gd name="T23" fmla="*/ 512 h 759"/>
                  <a:gd name="T24" fmla="*/ 342 w 612"/>
                  <a:gd name="T25" fmla="*/ 515 h 759"/>
                  <a:gd name="T26" fmla="*/ 216 w 612"/>
                  <a:gd name="T27" fmla="*/ 722 h 759"/>
                  <a:gd name="T28" fmla="*/ 157 w 612"/>
                  <a:gd name="T29" fmla="*/ 669 h 759"/>
                  <a:gd name="T30" fmla="*/ 379 w 612"/>
                  <a:gd name="T31" fmla="*/ 7 h 759"/>
                  <a:gd name="T32" fmla="*/ 426 w 612"/>
                  <a:gd name="T33" fmla="*/ 84 h 759"/>
                  <a:gd name="T34" fmla="*/ 349 w 612"/>
                  <a:gd name="T35" fmla="*/ 150 h 759"/>
                  <a:gd name="T36" fmla="*/ 304 w 612"/>
                  <a:gd name="T37" fmla="*/ 59 h 759"/>
                  <a:gd name="T38" fmla="*/ 379 w 612"/>
                  <a:gd name="T39" fmla="*/ 7 h 759"/>
                  <a:gd name="T40" fmla="*/ 371 w 612"/>
                  <a:gd name="T41" fmla="*/ 183 h 759"/>
                  <a:gd name="T42" fmla="*/ 403 w 612"/>
                  <a:gd name="T43" fmla="*/ 199 h 759"/>
                  <a:gd name="T44" fmla="*/ 574 w 612"/>
                  <a:gd name="T45" fmla="*/ 278 h 759"/>
                  <a:gd name="T46" fmla="*/ 579 w 612"/>
                  <a:gd name="T47" fmla="*/ 341 h 759"/>
                  <a:gd name="T48" fmla="*/ 398 w 612"/>
                  <a:gd name="T49" fmla="*/ 296 h 759"/>
                  <a:gd name="T50" fmla="*/ 381 w 612"/>
                  <a:gd name="T51" fmla="*/ 385 h 759"/>
                  <a:gd name="T52" fmla="*/ 390 w 612"/>
                  <a:gd name="T53" fmla="*/ 402 h 759"/>
                  <a:gd name="T54" fmla="*/ 561 w 612"/>
                  <a:gd name="T55" fmla="*/ 593 h 759"/>
                  <a:gd name="T56" fmla="*/ 489 w 612"/>
                  <a:gd name="T57" fmla="*/ 626 h 759"/>
                  <a:gd name="T58" fmla="*/ 233 w 612"/>
                  <a:gd name="T59" fmla="*/ 447 h 759"/>
                  <a:gd name="T60" fmla="*/ 203 w 612"/>
                  <a:gd name="T61" fmla="*/ 392 h 759"/>
                  <a:gd name="T62" fmla="*/ 231 w 612"/>
                  <a:gd name="T63" fmla="*/ 239 h 759"/>
                  <a:gd name="T64" fmla="*/ 157 w 612"/>
                  <a:gd name="T65" fmla="*/ 344 h 759"/>
                  <a:gd name="T66" fmla="*/ 95 w 612"/>
                  <a:gd name="T67" fmla="*/ 332 h 759"/>
                  <a:gd name="T68" fmla="*/ 247 w 612"/>
                  <a:gd name="T69" fmla="*/ 155 h 759"/>
                  <a:gd name="T70" fmla="*/ 313 w 612"/>
                  <a:gd name="T71" fmla="*/ 163 h 759"/>
                  <a:gd name="T72" fmla="*/ 349 w 612"/>
                  <a:gd name="T73" fmla="*/ 227 h 759"/>
                  <a:gd name="T74" fmla="*/ 371 w 612"/>
                  <a:gd name="T75" fmla="*/ 183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12" h="759">
                    <a:moveTo>
                      <a:pt x="28" y="504"/>
                    </a:moveTo>
                    <a:cubicBezTo>
                      <a:pt x="148" y="514"/>
                      <a:pt x="148" y="514"/>
                      <a:pt x="148" y="514"/>
                    </a:cubicBezTo>
                    <a:cubicBezTo>
                      <a:pt x="164" y="516"/>
                      <a:pt x="177" y="504"/>
                      <a:pt x="179" y="488"/>
                    </a:cubicBezTo>
                    <a:cubicBezTo>
                      <a:pt x="184" y="423"/>
                      <a:pt x="184" y="423"/>
                      <a:pt x="184" y="423"/>
                    </a:cubicBezTo>
                    <a:cubicBezTo>
                      <a:pt x="186" y="407"/>
                      <a:pt x="174" y="393"/>
                      <a:pt x="158" y="392"/>
                    </a:cubicBezTo>
                    <a:cubicBezTo>
                      <a:pt x="38" y="381"/>
                      <a:pt x="38" y="381"/>
                      <a:pt x="38" y="381"/>
                    </a:cubicBezTo>
                    <a:cubicBezTo>
                      <a:pt x="23" y="380"/>
                      <a:pt x="9" y="392"/>
                      <a:pt x="7" y="407"/>
                    </a:cubicBezTo>
                    <a:cubicBezTo>
                      <a:pt x="2" y="473"/>
                      <a:pt x="2" y="473"/>
                      <a:pt x="2" y="473"/>
                    </a:cubicBezTo>
                    <a:cubicBezTo>
                      <a:pt x="0" y="489"/>
                      <a:pt x="12" y="503"/>
                      <a:pt x="28" y="504"/>
                    </a:cubicBezTo>
                    <a:close/>
                    <a:moveTo>
                      <a:pt x="157" y="669"/>
                    </a:moveTo>
                    <a:cubicBezTo>
                      <a:pt x="220" y="595"/>
                      <a:pt x="230" y="592"/>
                      <a:pt x="254" y="487"/>
                    </a:cubicBezTo>
                    <a:cubicBezTo>
                      <a:pt x="280" y="496"/>
                      <a:pt x="307" y="504"/>
                      <a:pt x="334" y="512"/>
                    </a:cubicBezTo>
                    <a:cubicBezTo>
                      <a:pt x="337" y="513"/>
                      <a:pt x="339" y="514"/>
                      <a:pt x="342" y="515"/>
                    </a:cubicBezTo>
                    <a:cubicBezTo>
                      <a:pt x="303" y="633"/>
                      <a:pt x="296" y="637"/>
                      <a:pt x="216" y="722"/>
                    </a:cubicBezTo>
                    <a:cubicBezTo>
                      <a:pt x="180" y="759"/>
                      <a:pt x="122" y="709"/>
                      <a:pt x="157" y="669"/>
                    </a:cubicBezTo>
                    <a:close/>
                    <a:moveTo>
                      <a:pt x="379" y="7"/>
                    </a:moveTo>
                    <a:cubicBezTo>
                      <a:pt x="413" y="15"/>
                      <a:pt x="434" y="49"/>
                      <a:pt x="426" y="84"/>
                    </a:cubicBezTo>
                    <a:cubicBezTo>
                      <a:pt x="419" y="120"/>
                      <a:pt x="383" y="157"/>
                      <a:pt x="349" y="150"/>
                    </a:cubicBezTo>
                    <a:cubicBezTo>
                      <a:pt x="315" y="143"/>
                      <a:pt x="297" y="94"/>
                      <a:pt x="304" y="59"/>
                    </a:cubicBezTo>
                    <a:cubicBezTo>
                      <a:pt x="312" y="23"/>
                      <a:pt x="345" y="0"/>
                      <a:pt x="379" y="7"/>
                    </a:cubicBezTo>
                    <a:close/>
                    <a:moveTo>
                      <a:pt x="371" y="183"/>
                    </a:moveTo>
                    <a:cubicBezTo>
                      <a:pt x="378" y="185"/>
                      <a:pt x="393" y="190"/>
                      <a:pt x="403" y="199"/>
                    </a:cubicBezTo>
                    <a:cubicBezTo>
                      <a:pt x="494" y="286"/>
                      <a:pt x="474" y="282"/>
                      <a:pt x="574" y="278"/>
                    </a:cubicBezTo>
                    <a:cubicBezTo>
                      <a:pt x="612" y="277"/>
                      <a:pt x="611" y="338"/>
                      <a:pt x="579" y="341"/>
                    </a:cubicBezTo>
                    <a:cubicBezTo>
                      <a:pt x="477" y="350"/>
                      <a:pt x="470" y="358"/>
                      <a:pt x="398" y="296"/>
                    </a:cubicBezTo>
                    <a:cubicBezTo>
                      <a:pt x="381" y="385"/>
                      <a:pt x="381" y="385"/>
                      <a:pt x="381" y="385"/>
                    </a:cubicBezTo>
                    <a:cubicBezTo>
                      <a:pt x="380" y="392"/>
                      <a:pt x="383" y="399"/>
                      <a:pt x="390" y="402"/>
                    </a:cubicBezTo>
                    <a:cubicBezTo>
                      <a:pt x="494" y="448"/>
                      <a:pt x="515" y="448"/>
                      <a:pt x="561" y="593"/>
                    </a:cubicBezTo>
                    <a:cubicBezTo>
                      <a:pt x="578" y="638"/>
                      <a:pt x="510" y="668"/>
                      <a:pt x="489" y="626"/>
                    </a:cubicBezTo>
                    <a:cubicBezTo>
                      <a:pt x="417" y="484"/>
                      <a:pt x="405" y="506"/>
                      <a:pt x="233" y="447"/>
                    </a:cubicBezTo>
                    <a:cubicBezTo>
                      <a:pt x="211" y="435"/>
                      <a:pt x="203" y="416"/>
                      <a:pt x="203" y="392"/>
                    </a:cubicBezTo>
                    <a:cubicBezTo>
                      <a:pt x="231" y="239"/>
                      <a:pt x="231" y="239"/>
                      <a:pt x="231" y="239"/>
                    </a:cubicBezTo>
                    <a:cubicBezTo>
                      <a:pt x="164" y="260"/>
                      <a:pt x="171" y="259"/>
                      <a:pt x="157" y="344"/>
                    </a:cubicBezTo>
                    <a:cubicBezTo>
                      <a:pt x="151" y="376"/>
                      <a:pt x="91" y="372"/>
                      <a:pt x="95" y="332"/>
                    </a:cubicBezTo>
                    <a:cubicBezTo>
                      <a:pt x="107" y="207"/>
                      <a:pt x="126" y="199"/>
                      <a:pt x="247" y="155"/>
                    </a:cubicBezTo>
                    <a:cubicBezTo>
                      <a:pt x="264" y="149"/>
                      <a:pt x="304" y="160"/>
                      <a:pt x="313" y="163"/>
                    </a:cubicBezTo>
                    <a:cubicBezTo>
                      <a:pt x="349" y="227"/>
                      <a:pt x="349" y="227"/>
                      <a:pt x="349" y="227"/>
                    </a:cubicBezTo>
                    <a:cubicBezTo>
                      <a:pt x="371" y="183"/>
                      <a:pt x="371" y="183"/>
                      <a:pt x="371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12" name="组合 9"/>
          <p:cNvGrpSpPr/>
          <p:nvPr/>
        </p:nvGrpSpPr>
        <p:grpSpPr>
          <a:xfrm>
            <a:off x="8714241" y="2058224"/>
            <a:ext cx="419045" cy="419100"/>
            <a:chOff x="8715375" y="2058224"/>
            <a:chExt cx="419100" cy="419100"/>
          </a:xfrm>
        </p:grpSpPr>
        <p:sp>
          <p:nvSpPr>
            <p:cNvPr id="7" name="椭圆 6"/>
            <p:cNvSpPr/>
            <p:nvPr/>
          </p:nvSpPr>
          <p:spPr>
            <a:xfrm>
              <a:off x="8715375" y="2058224"/>
              <a:ext cx="419100" cy="419100"/>
            </a:xfrm>
            <a:prstGeom prst="ellipse">
              <a:avLst/>
            </a:prstGeom>
            <a:gradFill>
              <a:gsLst>
                <a:gs pos="0">
                  <a:srgbClr val="0076CF"/>
                </a:gs>
                <a:gs pos="100000">
                  <a:srgbClr val="1CCCF8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" name="组合 14"/>
            <p:cNvGrpSpPr>
              <a:grpSpLocks noChangeAspect="1"/>
            </p:cNvGrpSpPr>
            <p:nvPr/>
          </p:nvGrpSpPr>
          <p:grpSpPr>
            <a:xfrm>
              <a:off x="8831260" y="2188077"/>
              <a:ext cx="187330" cy="159395"/>
              <a:chOff x="7909299" y="3772690"/>
              <a:chExt cx="667095" cy="567616"/>
            </a:xfrm>
            <a:solidFill>
              <a:schemeClr val="bg1"/>
            </a:solidFill>
          </p:grpSpPr>
          <p:sp>
            <p:nvSpPr>
              <p:cNvPr id="16" name="Freeform 16"/>
              <p:cNvSpPr>
                <a:spLocks noEditPoints="1"/>
              </p:cNvSpPr>
              <p:nvPr/>
            </p:nvSpPr>
            <p:spPr bwMode="auto">
              <a:xfrm>
                <a:off x="7909299" y="3772690"/>
                <a:ext cx="623207" cy="567616"/>
              </a:xfrm>
              <a:custGeom>
                <a:avLst/>
                <a:gdLst>
                  <a:gd name="T0" fmla="*/ 499 w 721"/>
                  <a:gd name="T1" fmla="*/ 196 h 657"/>
                  <a:gd name="T2" fmla="*/ 637 w 721"/>
                  <a:gd name="T3" fmla="*/ 322 h 657"/>
                  <a:gd name="T4" fmla="*/ 646 w 721"/>
                  <a:gd name="T5" fmla="*/ 329 h 657"/>
                  <a:gd name="T6" fmla="*/ 672 w 721"/>
                  <a:gd name="T7" fmla="*/ 353 h 657"/>
                  <a:gd name="T8" fmla="*/ 686 w 721"/>
                  <a:gd name="T9" fmla="*/ 367 h 657"/>
                  <a:gd name="T10" fmla="*/ 669 w 721"/>
                  <a:gd name="T11" fmla="*/ 472 h 657"/>
                  <a:gd name="T12" fmla="*/ 611 w 721"/>
                  <a:gd name="T13" fmla="*/ 550 h 657"/>
                  <a:gd name="T14" fmla="*/ 539 w 721"/>
                  <a:gd name="T15" fmla="*/ 598 h 657"/>
                  <a:gd name="T16" fmla="*/ 439 w 721"/>
                  <a:gd name="T17" fmla="*/ 633 h 657"/>
                  <a:gd name="T18" fmla="*/ 433 w 721"/>
                  <a:gd name="T19" fmla="*/ 629 h 657"/>
                  <a:gd name="T20" fmla="*/ 449 w 721"/>
                  <a:gd name="T21" fmla="*/ 594 h 657"/>
                  <a:gd name="T22" fmla="*/ 481 w 721"/>
                  <a:gd name="T23" fmla="*/ 606 h 657"/>
                  <a:gd name="T24" fmla="*/ 501 w 721"/>
                  <a:gd name="T25" fmla="*/ 591 h 657"/>
                  <a:gd name="T26" fmla="*/ 501 w 721"/>
                  <a:gd name="T27" fmla="*/ 577 h 657"/>
                  <a:gd name="T28" fmla="*/ 452 w 721"/>
                  <a:gd name="T29" fmla="*/ 538 h 657"/>
                  <a:gd name="T30" fmla="*/ 449 w 721"/>
                  <a:gd name="T31" fmla="*/ 511 h 657"/>
                  <a:gd name="T32" fmla="*/ 475 w 721"/>
                  <a:gd name="T33" fmla="*/ 508 h 657"/>
                  <a:gd name="T34" fmla="*/ 530 w 721"/>
                  <a:gd name="T35" fmla="*/ 551 h 657"/>
                  <a:gd name="T36" fmla="*/ 567 w 721"/>
                  <a:gd name="T37" fmla="*/ 557 h 657"/>
                  <a:gd name="T38" fmla="*/ 572 w 721"/>
                  <a:gd name="T39" fmla="*/ 549 h 657"/>
                  <a:gd name="T40" fmla="*/ 570 w 721"/>
                  <a:gd name="T41" fmla="*/ 532 h 657"/>
                  <a:gd name="T42" fmla="*/ 506 w 721"/>
                  <a:gd name="T43" fmla="*/ 481 h 657"/>
                  <a:gd name="T44" fmla="*/ 503 w 721"/>
                  <a:gd name="T45" fmla="*/ 455 h 657"/>
                  <a:gd name="T46" fmla="*/ 529 w 721"/>
                  <a:gd name="T47" fmla="*/ 451 h 657"/>
                  <a:gd name="T48" fmla="*/ 596 w 721"/>
                  <a:gd name="T49" fmla="*/ 504 h 657"/>
                  <a:gd name="T50" fmla="*/ 598 w 721"/>
                  <a:gd name="T51" fmla="*/ 505 h 657"/>
                  <a:gd name="T52" fmla="*/ 620 w 721"/>
                  <a:gd name="T53" fmla="*/ 467 h 657"/>
                  <a:gd name="T54" fmla="*/ 549 w 721"/>
                  <a:gd name="T55" fmla="*/ 414 h 657"/>
                  <a:gd name="T56" fmla="*/ 546 w 721"/>
                  <a:gd name="T57" fmla="*/ 388 h 657"/>
                  <a:gd name="T58" fmla="*/ 572 w 721"/>
                  <a:gd name="T59" fmla="*/ 384 h 657"/>
                  <a:gd name="T60" fmla="*/ 642 w 721"/>
                  <a:gd name="T61" fmla="*/ 437 h 657"/>
                  <a:gd name="T62" fmla="*/ 663 w 721"/>
                  <a:gd name="T63" fmla="*/ 429 h 657"/>
                  <a:gd name="T64" fmla="*/ 659 w 721"/>
                  <a:gd name="T65" fmla="*/ 394 h 657"/>
                  <a:gd name="T66" fmla="*/ 645 w 721"/>
                  <a:gd name="T67" fmla="*/ 379 h 657"/>
                  <a:gd name="T68" fmla="*/ 457 w 721"/>
                  <a:gd name="T69" fmla="*/ 209 h 657"/>
                  <a:gd name="T70" fmla="*/ 462 w 721"/>
                  <a:gd name="T71" fmla="*/ 198 h 657"/>
                  <a:gd name="T72" fmla="*/ 496 w 721"/>
                  <a:gd name="T73" fmla="*/ 196 h 657"/>
                  <a:gd name="T74" fmla="*/ 499 w 721"/>
                  <a:gd name="T75" fmla="*/ 196 h 657"/>
                  <a:gd name="T76" fmla="*/ 86 w 721"/>
                  <a:gd name="T77" fmla="*/ 355 h 657"/>
                  <a:gd name="T78" fmla="*/ 59 w 721"/>
                  <a:gd name="T79" fmla="*/ 262 h 657"/>
                  <a:gd name="T80" fmla="*/ 35 w 721"/>
                  <a:gd name="T81" fmla="*/ 239 h 657"/>
                  <a:gd name="T82" fmla="*/ 0 w 721"/>
                  <a:gd name="T83" fmla="*/ 176 h 657"/>
                  <a:gd name="T84" fmla="*/ 16 w 721"/>
                  <a:gd name="T85" fmla="*/ 135 h 657"/>
                  <a:gd name="T86" fmla="*/ 116 w 721"/>
                  <a:gd name="T87" fmla="*/ 27 h 657"/>
                  <a:gd name="T88" fmla="*/ 199 w 721"/>
                  <a:gd name="T89" fmla="*/ 20 h 657"/>
                  <a:gd name="T90" fmla="*/ 242 w 721"/>
                  <a:gd name="T91" fmla="*/ 46 h 657"/>
                  <a:gd name="T92" fmla="*/ 254 w 721"/>
                  <a:gd name="T93" fmla="*/ 50 h 657"/>
                  <a:gd name="T94" fmla="*/ 350 w 721"/>
                  <a:gd name="T95" fmla="*/ 33 h 657"/>
                  <a:gd name="T96" fmla="*/ 284 w 721"/>
                  <a:gd name="T97" fmla="*/ 82 h 657"/>
                  <a:gd name="T98" fmla="*/ 260 w 721"/>
                  <a:gd name="T99" fmla="*/ 87 h 657"/>
                  <a:gd name="T100" fmla="*/ 195 w 721"/>
                  <a:gd name="T101" fmla="*/ 64 h 657"/>
                  <a:gd name="T102" fmla="*/ 176 w 721"/>
                  <a:gd name="T103" fmla="*/ 50 h 657"/>
                  <a:gd name="T104" fmla="*/ 144 w 721"/>
                  <a:gd name="T105" fmla="*/ 53 h 657"/>
                  <a:gd name="T106" fmla="*/ 44 w 721"/>
                  <a:gd name="T107" fmla="*/ 161 h 657"/>
                  <a:gd name="T108" fmla="*/ 44 w 721"/>
                  <a:gd name="T109" fmla="*/ 193 h 657"/>
                  <a:gd name="T110" fmla="*/ 69 w 721"/>
                  <a:gd name="T111" fmla="*/ 220 h 657"/>
                  <a:gd name="T112" fmla="*/ 97 w 721"/>
                  <a:gd name="T113" fmla="*/ 257 h 657"/>
                  <a:gd name="T114" fmla="*/ 115 w 721"/>
                  <a:gd name="T115" fmla="*/ 330 h 657"/>
                  <a:gd name="T116" fmla="*/ 86 w 721"/>
                  <a:gd name="T117" fmla="*/ 355 h 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21" h="657">
                    <a:moveTo>
                      <a:pt x="499" y="196"/>
                    </a:moveTo>
                    <a:cubicBezTo>
                      <a:pt x="545" y="237"/>
                      <a:pt x="592" y="279"/>
                      <a:pt x="637" y="322"/>
                    </a:cubicBezTo>
                    <a:cubicBezTo>
                      <a:pt x="640" y="325"/>
                      <a:pt x="643" y="327"/>
                      <a:pt x="646" y="329"/>
                    </a:cubicBezTo>
                    <a:cubicBezTo>
                      <a:pt x="672" y="353"/>
                      <a:pt x="672" y="353"/>
                      <a:pt x="672" y="353"/>
                    </a:cubicBezTo>
                    <a:cubicBezTo>
                      <a:pt x="686" y="367"/>
                      <a:pt x="686" y="367"/>
                      <a:pt x="686" y="367"/>
                    </a:cubicBezTo>
                    <a:cubicBezTo>
                      <a:pt x="721" y="403"/>
                      <a:pt x="707" y="456"/>
                      <a:pt x="669" y="472"/>
                    </a:cubicBezTo>
                    <a:cubicBezTo>
                      <a:pt x="685" y="513"/>
                      <a:pt x="652" y="552"/>
                      <a:pt x="611" y="550"/>
                    </a:cubicBezTo>
                    <a:cubicBezTo>
                      <a:pt x="606" y="584"/>
                      <a:pt x="574" y="607"/>
                      <a:pt x="539" y="598"/>
                    </a:cubicBezTo>
                    <a:cubicBezTo>
                      <a:pt x="529" y="641"/>
                      <a:pt x="479" y="657"/>
                      <a:pt x="439" y="633"/>
                    </a:cubicBezTo>
                    <a:cubicBezTo>
                      <a:pt x="433" y="629"/>
                      <a:pt x="433" y="629"/>
                      <a:pt x="433" y="629"/>
                    </a:cubicBezTo>
                    <a:cubicBezTo>
                      <a:pt x="441" y="619"/>
                      <a:pt x="446" y="607"/>
                      <a:pt x="449" y="594"/>
                    </a:cubicBezTo>
                    <a:cubicBezTo>
                      <a:pt x="460" y="601"/>
                      <a:pt x="468" y="607"/>
                      <a:pt x="481" y="606"/>
                    </a:cubicBezTo>
                    <a:cubicBezTo>
                      <a:pt x="490" y="605"/>
                      <a:pt x="499" y="600"/>
                      <a:pt x="501" y="591"/>
                    </a:cubicBezTo>
                    <a:cubicBezTo>
                      <a:pt x="502" y="587"/>
                      <a:pt x="502" y="583"/>
                      <a:pt x="501" y="577"/>
                    </a:cubicBezTo>
                    <a:cubicBezTo>
                      <a:pt x="452" y="538"/>
                      <a:pt x="452" y="538"/>
                      <a:pt x="452" y="538"/>
                    </a:cubicBezTo>
                    <a:cubicBezTo>
                      <a:pt x="444" y="531"/>
                      <a:pt x="442" y="519"/>
                      <a:pt x="449" y="511"/>
                    </a:cubicBezTo>
                    <a:cubicBezTo>
                      <a:pt x="455" y="503"/>
                      <a:pt x="467" y="502"/>
                      <a:pt x="475" y="508"/>
                    </a:cubicBezTo>
                    <a:cubicBezTo>
                      <a:pt x="530" y="551"/>
                      <a:pt x="530" y="551"/>
                      <a:pt x="530" y="551"/>
                    </a:cubicBezTo>
                    <a:cubicBezTo>
                      <a:pt x="543" y="562"/>
                      <a:pt x="556" y="566"/>
                      <a:pt x="567" y="557"/>
                    </a:cubicBezTo>
                    <a:cubicBezTo>
                      <a:pt x="569" y="555"/>
                      <a:pt x="571" y="552"/>
                      <a:pt x="572" y="549"/>
                    </a:cubicBezTo>
                    <a:cubicBezTo>
                      <a:pt x="574" y="544"/>
                      <a:pt x="576" y="536"/>
                      <a:pt x="570" y="532"/>
                    </a:cubicBezTo>
                    <a:cubicBezTo>
                      <a:pt x="506" y="481"/>
                      <a:pt x="506" y="481"/>
                      <a:pt x="506" y="481"/>
                    </a:cubicBezTo>
                    <a:cubicBezTo>
                      <a:pt x="498" y="475"/>
                      <a:pt x="496" y="463"/>
                      <a:pt x="503" y="455"/>
                    </a:cubicBezTo>
                    <a:cubicBezTo>
                      <a:pt x="509" y="446"/>
                      <a:pt x="521" y="445"/>
                      <a:pt x="529" y="451"/>
                    </a:cubicBezTo>
                    <a:cubicBezTo>
                      <a:pt x="596" y="504"/>
                      <a:pt x="596" y="504"/>
                      <a:pt x="596" y="504"/>
                    </a:cubicBezTo>
                    <a:cubicBezTo>
                      <a:pt x="597" y="504"/>
                      <a:pt x="597" y="505"/>
                      <a:pt x="598" y="505"/>
                    </a:cubicBezTo>
                    <a:cubicBezTo>
                      <a:pt x="620" y="525"/>
                      <a:pt x="656" y="496"/>
                      <a:pt x="620" y="467"/>
                    </a:cubicBezTo>
                    <a:cubicBezTo>
                      <a:pt x="549" y="414"/>
                      <a:pt x="549" y="414"/>
                      <a:pt x="549" y="414"/>
                    </a:cubicBezTo>
                    <a:cubicBezTo>
                      <a:pt x="541" y="408"/>
                      <a:pt x="539" y="396"/>
                      <a:pt x="546" y="388"/>
                    </a:cubicBezTo>
                    <a:cubicBezTo>
                      <a:pt x="552" y="379"/>
                      <a:pt x="564" y="378"/>
                      <a:pt x="572" y="384"/>
                    </a:cubicBezTo>
                    <a:cubicBezTo>
                      <a:pt x="642" y="437"/>
                      <a:pt x="642" y="437"/>
                      <a:pt x="642" y="437"/>
                    </a:cubicBezTo>
                    <a:cubicBezTo>
                      <a:pt x="649" y="441"/>
                      <a:pt x="659" y="436"/>
                      <a:pt x="663" y="429"/>
                    </a:cubicBezTo>
                    <a:cubicBezTo>
                      <a:pt x="671" y="419"/>
                      <a:pt x="670" y="405"/>
                      <a:pt x="659" y="394"/>
                    </a:cubicBezTo>
                    <a:cubicBezTo>
                      <a:pt x="645" y="379"/>
                      <a:pt x="645" y="379"/>
                      <a:pt x="645" y="379"/>
                    </a:cubicBezTo>
                    <a:cubicBezTo>
                      <a:pt x="457" y="209"/>
                      <a:pt x="457" y="209"/>
                      <a:pt x="457" y="209"/>
                    </a:cubicBezTo>
                    <a:cubicBezTo>
                      <a:pt x="453" y="205"/>
                      <a:pt x="456" y="198"/>
                      <a:pt x="462" y="198"/>
                    </a:cubicBezTo>
                    <a:cubicBezTo>
                      <a:pt x="473" y="198"/>
                      <a:pt x="485" y="198"/>
                      <a:pt x="496" y="196"/>
                    </a:cubicBezTo>
                    <a:cubicBezTo>
                      <a:pt x="497" y="196"/>
                      <a:pt x="498" y="196"/>
                      <a:pt x="499" y="196"/>
                    </a:cubicBezTo>
                    <a:close/>
                    <a:moveTo>
                      <a:pt x="86" y="355"/>
                    </a:moveTo>
                    <a:cubicBezTo>
                      <a:pt x="66" y="330"/>
                      <a:pt x="64" y="295"/>
                      <a:pt x="59" y="262"/>
                    </a:cubicBezTo>
                    <a:cubicBezTo>
                      <a:pt x="35" y="239"/>
                      <a:pt x="35" y="239"/>
                      <a:pt x="35" y="239"/>
                    </a:cubicBezTo>
                    <a:cubicBezTo>
                      <a:pt x="17" y="219"/>
                      <a:pt x="0" y="205"/>
                      <a:pt x="0" y="176"/>
                    </a:cubicBezTo>
                    <a:cubicBezTo>
                      <a:pt x="0" y="161"/>
                      <a:pt x="6" y="147"/>
                      <a:pt x="16" y="135"/>
                    </a:cubicBezTo>
                    <a:cubicBezTo>
                      <a:pt x="116" y="27"/>
                      <a:pt x="116" y="27"/>
                      <a:pt x="116" y="27"/>
                    </a:cubicBezTo>
                    <a:cubicBezTo>
                      <a:pt x="138" y="3"/>
                      <a:pt x="174" y="0"/>
                      <a:pt x="199" y="20"/>
                    </a:cubicBezTo>
                    <a:cubicBezTo>
                      <a:pt x="215" y="31"/>
                      <a:pt x="221" y="38"/>
                      <a:pt x="242" y="46"/>
                    </a:cubicBezTo>
                    <a:cubicBezTo>
                      <a:pt x="248" y="48"/>
                      <a:pt x="253" y="50"/>
                      <a:pt x="254" y="50"/>
                    </a:cubicBezTo>
                    <a:cubicBezTo>
                      <a:pt x="284" y="46"/>
                      <a:pt x="316" y="32"/>
                      <a:pt x="350" y="33"/>
                    </a:cubicBezTo>
                    <a:cubicBezTo>
                      <a:pt x="337" y="42"/>
                      <a:pt x="286" y="82"/>
                      <a:pt x="284" y="82"/>
                    </a:cubicBezTo>
                    <a:cubicBezTo>
                      <a:pt x="276" y="84"/>
                      <a:pt x="268" y="86"/>
                      <a:pt x="260" y="87"/>
                    </a:cubicBezTo>
                    <a:cubicBezTo>
                      <a:pt x="241" y="90"/>
                      <a:pt x="208" y="74"/>
                      <a:pt x="195" y="64"/>
                    </a:cubicBezTo>
                    <a:cubicBezTo>
                      <a:pt x="176" y="50"/>
                      <a:pt x="176" y="50"/>
                      <a:pt x="176" y="50"/>
                    </a:cubicBezTo>
                    <a:cubicBezTo>
                      <a:pt x="166" y="42"/>
                      <a:pt x="152" y="44"/>
                      <a:pt x="144" y="53"/>
                    </a:cubicBezTo>
                    <a:cubicBezTo>
                      <a:pt x="44" y="161"/>
                      <a:pt x="44" y="161"/>
                      <a:pt x="44" y="161"/>
                    </a:cubicBezTo>
                    <a:cubicBezTo>
                      <a:pt x="36" y="170"/>
                      <a:pt x="36" y="184"/>
                      <a:pt x="44" y="193"/>
                    </a:cubicBezTo>
                    <a:cubicBezTo>
                      <a:pt x="53" y="203"/>
                      <a:pt x="59" y="210"/>
                      <a:pt x="69" y="220"/>
                    </a:cubicBezTo>
                    <a:cubicBezTo>
                      <a:pt x="80" y="230"/>
                      <a:pt x="95" y="244"/>
                      <a:pt x="97" y="257"/>
                    </a:cubicBezTo>
                    <a:cubicBezTo>
                      <a:pt x="100" y="280"/>
                      <a:pt x="102" y="313"/>
                      <a:pt x="115" y="330"/>
                    </a:cubicBezTo>
                    <a:cubicBezTo>
                      <a:pt x="102" y="337"/>
                      <a:pt x="95" y="344"/>
                      <a:pt x="86" y="3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7"/>
              <p:cNvSpPr>
                <a:spLocks noEditPoints="1"/>
              </p:cNvSpPr>
              <p:nvPr/>
            </p:nvSpPr>
            <p:spPr bwMode="auto">
              <a:xfrm>
                <a:off x="7980982" y="3772690"/>
                <a:ext cx="595412" cy="551158"/>
              </a:xfrm>
              <a:custGeom>
                <a:avLst/>
                <a:gdLst>
                  <a:gd name="T0" fmla="*/ 319 w 689"/>
                  <a:gd name="T1" fmla="*/ 543 h 638"/>
                  <a:gd name="T2" fmla="*/ 262 w 689"/>
                  <a:gd name="T3" fmla="*/ 538 h 638"/>
                  <a:gd name="T4" fmla="*/ 258 w 689"/>
                  <a:gd name="T5" fmla="*/ 538 h 638"/>
                  <a:gd name="T6" fmla="*/ 257 w 689"/>
                  <a:gd name="T7" fmla="*/ 535 h 638"/>
                  <a:gd name="T8" fmla="*/ 241 w 689"/>
                  <a:gd name="T9" fmla="*/ 489 h 638"/>
                  <a:gd name="T10" fmla="*/ 241 w 689"/>
                  <a:gd name="T11" fmla="*/ 489 h 638"/>
                  <a:gd name="T12" fmla="*/ 185 w 689"/>
                  <a:gd name="T13" fmla="*/ 484 h 638"/>
                  <a:gd name="T14" fmla="*/ 181 w 689"/>
                  <a:gd name="T15" fmla="*/ 484 h 638"/>
                  <a:gd name="T16" fmla="*/ 180 w 689"/>
                  <a:gd name="T17" fmla="*/ 481 h 638"/>
                  <a:gd name="T18" fmla="*/ 164 w 689"/>
                  <a:gd name="T19" fmla="*/ 435 h 638"/>
                  <a:gd name="T20" fmla="*/ 164 w 689"/>
                  <a:gd name="T21" fmla="*/ 435 h 638"/>
                  <a:gd name="T22" fmla="*/ 117 w 689"/>
                  <a:gd name="T23" fmla="*/ 425 h 638"/>
                  <a:gd name="T24" fmla="*/ 113 w 689"/>
                  <a:gd name="T25" fmla="*/ 425 h 638"/>
                  <a:gd name="T26" fmla="*/ 113 w 689"/>
                  <a:gd name="T27" fmla="*/ 421 h 638"/>
                  <a:gd name="T28" fmla="*/ 100 w 689"/>
                  <a:gd name="T29" fmla="*/ 365 h 638"/>
                  <a:gd name="T30" fmla="*/ 100 w 689"/>
                  <a:gd name="T31" fmla="*/ 365 h 638"/>
                  <a:gd name="T32" fmla="*/ 32 w 689"/>
                  <a:gd name="T33" fmla="*/ 370 h 638"/>
                  <a:gd name="T34" fmla="*/ 18 w 689"/>
                  <a:gd name="T35" fmla="*/ 386 h 638"/>
                  <a:gd name="T36" fmla="*/ 23 w 689"/>
                  <a:gd name="T37" fmla="*/ 455 h 638"/>
                  <a:gd name="T38" fmla="*/ 23 w 689"/>
                  <a:gd name="T39" fmla="*/ 455 h 638"/>
                  <a:gd name="T40" fmla="*/ 66 w 689"/>
                  <a:gd name="T41" fmla="*/ 465 h 638"/>
                  <a:gd name="T42" fmla="*/ 70 w 689"/>
                  <a:gd name="T43" fmla="*/ 466 h 638"/>
                  <a:gd name="T44" fmla="*/ 69 w 689"/>
                  <a:gd name="T45" fmla="*/ 470 h 638"/>
                  <a:gd name="T46" fmla="*/ 76 w 689"/>
                  <a:gd name="T47" fmla="*/ 536 h 638"/>
                  <a:gd name="T48" fmla="*/ 76 w 689"/>
                  <a:gd name="T49" fmla="*/ 536 h 638"/>
                  <a:gd name="T50" fmla="*/ 142 w 689"/>
                  <a:gd name="T51" fmla="*/ 534 h 638"/>
                  <a:gd name="T52" fmla="*/ 145 w 689"/>
                  <a:gd name="T53" fmla="*/ 534 h 638"/>
                  <a:gd name="T54" fmla="*/ 147 w 689"/>
                  <a:gd name="T55" fmla="*/ 537 h 638"/>
                  <a:gd name="T56" fmla="*/ 164 w 689"/>
                  <a:gd name="T57" fmla="*/ 578 h 638"/>
                  <a:gd name="T58" fmla="*/ 164 w 689"/>
                  <a:gd name="T59" fmla="*/ 578 h 638"/>
                  <a:gd name="T60" fmla="*/ 230 w 689"/>
                  <a:gd name="T61" fmla="*/ 576 h 638"/>
                  <a:gd name="T62" fmla="*/ 233 w 689"/>
                  <a:gd name="T63" fmla="*/ 576 h 638"/>
                  <a:gd name="T64" fmla="*/ 235 w 689"/>
                  <a:gd name="T65" fmla="*/ 579 h 638"/>
                  <a:gd name="T66" fmla="*/ 252 w 689"/>
                  <a:gd name="T67" fmla="*/ 621 h 638"/>
                  <a:gd name="T68" fmla="*/ 320 w 689"/>
                  <a:gd name="T69" fmla="*/ 615 h 638"/>
                  <a:gd name="T70" fmla="*/ 324 w 689"/>
                  <a:gd name="T71" fmla="*/ 611 h 638"/>
                  <a:gd name="T72" fmla="*/ 319 w 689"/>
                  <a:gd name="T73" fmla="*/ 543 h 638"/>
                  <a:gd name="T74" fmla="*/ 449 w 689"/>
                  <a:gd name="T75" fmla="*/ 177 h 638"/>
                  <a:gd name="T76" fmla="*/ 576 w 689"/>
                  <a:gd name="T77" fmla="*/ 299 h 638"/>
                  <a:gd name="T78" fmla="*/ 597 w 689"/>
                  <a:gd name="T79" fmla="*/ 306 h 638"/>
                  <a:gd name="T80" fmla="*/ 616 w 689"/>
                  <a:gd name="T81" fmla="*/ 293 h 638"/>
                  <a:gd name="T82" fmla="*/ 636 w 689"/>
                  <a:gd name="T83" fmla="*/ 234 h 638"/>
                  <a:gd name="T84" fmla="*/ 649 w 689"/>
                  <a:gd name="T85" fmla="*/ 209 h 638"/>
                  <a:gd name="T86" fmla="*/ 671 w 689"/>
                  <a:gd name="T87" fmla="*/ 186 h 638"/>
                  <a:gd name="T88" fmla="*/ 672 w 689"/>
                  <a:gd name="T89" fmla="*/ 121 h 638"/>
                  <a:gd name="T90" fmla="*/ 580 w 689"/>
                  <a:gd name="T91" fmla="*/ 21 h 638"/>
                  <a:gd name="T92" fmla="*/ 515 w 689"/>
                  <a:gd name="T93" fmla="*/ 16 h 638"/>
                  <a:gd name="T94" fmla="*/ 493 w 689"/>
                  <a:gd name="T95" fmla="*/ 34 h 638"/>
                  <a:gd name="T96" fmla="*/ 457 w 689"/>
                  <a:gd name="T97" fmla="*/ 44 h 638"/>
                  <a:gd name="T98" fmla="*/ 390 w 689"/>
                  <a:gd name="T99" fmla="*/ 36 h 638"/>
                  <a:gd name="T100" fmla="*/ 274 w 689"/>
                  <a:gd name="T101" fmla="*/ 67 h 638"/>
                  <a:gd name="T102" fmla="*/ 139 w 689"/>
                  <a:gd name="T103" fmla="*/ 171 h 638"/>
                  <a:gd name="T104" fmla="*/ 203 w 689"/>
                  <a:gd name="T105" fmla="*/ 222 h 638"/>
                  <a:gd name="T106" fmla="*/ 301 w 689"/>
                  <a:gd name="T107" fmla="*/ 161 h 638"/>
                  <a:gd name="T108" fmla="*/ 346 w 689"/>
                  <a:gd name="T109" fmla="*/ 158 h 638"/>
                  <a:gd name="T110" fmla="*/ 408 w 689"/>
                  <a:gd name="T111" fmla="*/ 165 h 638"/>
                  <a:gd name="T112" fmla="*/ 449 w 689"/>
                  <a:gd name="T113" fmla="*/ 177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89" h="638">
                    <a:moveTo>
                      <a:pt x="319" y="543"/>
                    </a:moveTo>
                    <a:cubicBezTo>
                      <a:pt x="302" y="529"/>
                      <a:pt x="279" y="528"/>
                      <a:pt x="262" y="538"/>
                    </a:cubicBezTo>
                    <a:cubicBezTo>
                      <a:pt x="261" y="539"/>
                      <a:pt x="259" y="539"/>
                      <a:pt x="258" y="538"/>
                    </a:cubicBezTo>
                    <a:cubicBezTo>
                      <a:pt x="257" y="537"/>
                      <a:pt x="257" y="536"/>
                      <a:pt x="257" y="535"/>
                    </a:cubicBezTo>
                    <a:cubicBezTo>
                      <a:pt x="260" y="518"/>
                      <a:pt x="255" y="500"/>
                      <a:pt x="241" y="489"/>
                    </a:cubicBezTo>
                    <a:cubicBezTo>
                      <a:pt x="241" y="489"/>
                      <a:pt x="241" y="489"/>
                      <a:pt x="241" y="489"/>
                    </a:cubicBezTo>
                    <a:cubicBezTo>
                      <a:pt x="225" y="475"/>
                      <a:pt x="202" y="473"/>
                      <a:pt x="185" y="484"/>
                    </a:cubicBezTo>
                    <a:cubicBezTo>
                      <a:pt x="183" y="485"/>
                      <a:pt x="182" y="484"/>
                      <a:pt x="181" y="484"/>
                    </a:cubicBezTo>
                    <a:cubicBezTo>
                      <a:pt x="180" y="483"/>
                      <a:pt x="180" y="482"/>
                      <a:pt x="180" y="481"/>
                    </a:cubicBezTo>
                    <a:cubicBezTo>
                      <a:pt x="183" y="464"/>
                      <a:pt x="177" y="446"/>
                      <a:pt x="164" y="435"/>
                    </a:cubicBezTo>
                    <a:cubicBezTo>
                      <a:pt x="164" y="435"/>
                      <a:pt x="164" y="435"/>
                      <a:pt x="164" y="435"/>
                    </a:cubicBezTo>
                    <a:cubicBezTo>
                      <a:pt x="150" y="423"/>
                      <a:pt x="132" y="420"/>
                      <a:pt x="117" y="425"/>
                    </a:cubicBezTo>
                    <a:cubicBezTo>
                      <a:pt x="115" y="426"/>
                      <a:pt x="114" y="425"/>
                      <a:pt x="113" y="425"/>
                    </a:cubicBezTo>
                    <a:cubicBezTo>
                      <a:pt x="112" y="424"/>
                      <a:pt x="112" y="422"/>
                      <a:pt x="113" y="421"/>
                    </a:cubicBezTo>
                    <a:cubicBezTo>
                      <a:pt x="121" y="402"/>
                      <a:pt x="116" y="379"/>
                      <a:pt x="100" y="365"/>
                    </a:cubicBezTo>
                    <a:cubicBezTo>
                      <a:pt x="100" y="365"/>
                      <a:pt x="100" y="365"/>
                      <a:pt x="100" y="365"/>
                    </a:cubicBezTo>
                    <a:cubicBezTo>
                      <a:pt x="80" y="347"/>
                      <a:pt x="49" y="350"/>
                      <a:pt x="32" y="370"/>
                    </a:cubicBezTo>
                    <a:cubicBezTo>
                      <a:pt x="18" y="386"/>
                      <a:pt x="18" y="386"/>
                      <a:pt x="18" y="386"/>
                    </a:cubicBezTo>
                    <a:cubicBezTo>
                      <a:pt x="0" y="406"/>
                      <a:pt x="2" y="437"/>
                      <a:pt x="23" y="455"/>
                    </a:cubicBezTo>
                    <a:cubicBezTo>
                      <a:pt x="23" y="455"/>
                      <a:pt x="23" y="455"/>
                      <a:pt x="23" y="455"/>
                    </a:cubicBezTo>
                    <a:cubicBezTo>
                      <a:pt x="35" y="465"/>
                      <a:pt x="51" y="469"/>
                      <a:pt x="66" y="465"/>
                    </a:cubicBezTo>
                    <a:cubicBezTo>
                      <a:pt x="68" y="465"/>
                      <a:pt x="69" y="465"/>
                      <a:pt x="70" y="466"/>
                    </a:cubicBezTo>
                    <a:cubicBezTo>
                      <a:pt x="70" y="467"/>
                      <a:pt x="70" y="469"/>
                      <a:pt x="69" y="470"/>
                    </a:cubicBezTo>
                    <a:cubicBezTo>
                      <a:pt x="54" y="490"/>
                      <a:pt x="57" y="519"/>
                      <a:pt x="76" y="536"/>
                    </a:cubicBezTo>
                    <a:cubicBezTo>
                      <a:pt x="76" y="536"/>
                      <a:pt x="76" y="536"/>
                      <a:pt x="76" y="536"/>
                    </a:cubicBezTo>
                    <a:cubicBezTo>
                      <a:pt x="95" y="553"/>
                      <a:pt x="124" y="552"/>
                      <a:pt x="142" y="534"/>
                    </a:cubicBezTo>
                    <a:cubicBezTo>
                      <a:pt x="143" y="533"/>
                      <a:pt x="144" y="533"/>
                      <a:pt x="145" y="534"/>
                    </a:cubicBezTo>
                    <a:cubicBezTo>
                      <a:pt x="147" y="534"/>
                      <a:pt x="147" y="535"/>
                      <a:pt x="147" y="537"/>
                    </a:cubicBezTo>
                    <a:cubicBezTo>
                      <a:pt x="146" y="552"/>
                      <a:pt x="151" y="568"/>
                      <a:pt x="164" y="578"/>
                    </a:cubicBezTo>
                    <a:cubicBezTo>
                      <a:pt x="164" y="578"/>
                      <a:pt x="164" y="578"/>
                      <a:pt x="164" y="578"/>
                    </a:cubicBezTo>
                    <a:cubicBezTo>
                      <a:pt x="183" y="595"/>
                      <a:pt x="212" y="594"/>
                      <a:pt x="230" y="576"/>
                    </a:cubicBezTo>
                    <a:cubicBezTo>
                      <a:pt x="231" y="575"/>
                      <a:pt x="232" y="575"/>
                      <a:pt x="233" y="576"/>
                    </a:cubicBezTo>
                    <a:cubicBezTo>
                      <a:pt x="234" y="576"/>
                      <a:pt x="235" y="577"/>
                      <a:pt x="235" y="579"/>
                    </a:cubicBezTo>
                    <a:cubicBezTo>
                      <a:pt x="233" y="594"/>
                      <a:pt x="239" y="610"/>
                      <a:pt x="252" y="621"/>
                    </a:cubicBezTo>
                    <a:cubicBezTo>
                      <a:pt x="272" y="638"/>
                      <a:pt x="303" y="636"/>
                      <a:pt x="320" y="615"/>
                    </a:cubicBezTo>
                    <a:cubicBezTo>
                      <a:pt x="324" y="611"/>
                      <a:pt x="324" y="611"/>
                      <a:pt x="324" y="611"/>
                    </a:cubicBezTo>
                    <a:cubicBezTo>
                      <a:pt x="341" y="591"/>
                      <a:pt x="339" y="560"/>
                      <a:pt x="319" y="543"/>
                    </a:cubicBezTo>
                    <a:close/>
                    <a:moveTo>
                      <a:pt x="449" y="177"/>
                    </a:moveTo>
                    <a:cubicBezTo>
                      <a:pt x="489" y="216"/>
                      <a:pt x="535" y="260"/>
                      <a:pt x="576" y="299"/>
                    </a:cubicBezTo>
                    <a:cubicBezTo>
                      <a:pt x="582" y="305"/>
                      <a:pt x="589" y="307"/>
                      <a:pt x="597" y="306"/>
                    </a:cubicBezTo>
                    <a:cubicBezTo>
                      <a:pt x="605" y="305"/>
                      <a:pt x="612" y="300"/>
                      <a:pt x="616" y="293"/>
                    </a:cubicBezTo>
                    <a:cubicBezTo>
                      <a:pt x="626" y="275"/>
                      <a:pt x="632" y="256"/>
                      <a:pt x="636" y="234"/>
                    </a:cubicBezTo>
                    <a:cubicBezTo>
                      <a:pt x="638" y="224"/>
                      <a:pt x="642" y="216"/>
                      <a:pt x="649" y="209"/>
                    </a:cubicBezTo>
                    <a:cubicBezTo>
                      <a:pt x="671" y="186"/>
                      <a:pt x="671" y="186"/>
                      <a:pt x="671" y="186"/>
                    </a:cubicBezTo>
                    <a:cubicBezTo>
                      <a:pt x="688" y="168"/>
                      <a:pt x="689" y="139"/>
                      <a:pt x="672" y="121"/>
                    </a:cubicBezTo>
                    <a:cubicBezTo>
                      <a:pt x="580" y="21"/>
                      <a:pt x="580" y="21"/>
                      <a:pt x="580" y="21"/>
                    </a:cubicBezTo>
                    <a:cubicBezTo>
                      <a:pt x="563" y="3"/>
                      <a:pt x="534" y="0"/>
                      <a:pt x="515" y="16"/>
                    </a:cubicBezTo>
                    <a:cubicBezTo>
                      <a:pt x="493" y="34"/>
                      <a:pt x="493" y="34"/>
                      <a:pt x="493" y="34"/>
                    </a:cubicBezTo>
                    <a:cubicBezTo>
                      <a:pt x="483" y="42"/>
                      <a:pt x="471" y="45"/>
                      <a:pt x="457" y="44"/>
                    </a:cubicBezTo>
                    <a:cubicBezTo>
                      <a:pt x="435" y="41"/>
                      <a:pt x="412" y="38"/>
                      <a:pt x="390" y="36"/>
                    </a:cubicBezTo>
                    <a:cubicBezTo>
                      <a:pt x="347" y="30"/>
                      <a:pt x="308" y="41"/>
                      <a:pt x="274" y="67"/>
                    </a:cubicBezTo>
                    <a:cubicBezTo>
                      <a:pt x="229" y="101"/>
                      <a:pt x="184" y="136"/>
                      <a:pt x="139" y="171"/>
                    </a:cubicBezTo>
                    <a:cubicBezTo>
                      <a:pt x="95" y="207"/>
                      <a:pt x="151" y="255"/>
                      <a:pt x="203" y="222"/>
                    </a:cubicBezTo>
                    <a:cubicBezTo>
                      <a:pt x="301" y="161"/>
                      <a:pt x="301" y="161"/>
                      <a:pt x="301" y="161"/>
                    </a:cubicBezTo>
                    <a:cubicBezTo>
                      <a:pt x="315" y="153"/>
                      <a:pt x="331" y="152"/>
                      <a:pt x="346" y="158"/>
                    </a:cubicBezTo>
                    <a:cubicBezTo>
                      <a:pt x="364" y="167"/>
                      <a:pt x="388" y="168"/>
                      <a:pt x="408" y="165"/>
                    </a:cubicBezTo>
                    <a:cubicBezTo>
                      <a:pt x="423" y="162"/>
                      <a:pt x="437" y="166"/>
                      <a:pt x="449" y="1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18" name="组合 23"/>
          <p:cNvGrpSpPr/>
          <p:nvPr/>
        </p:nvGrpSpPr>
        <p:grpSpPr>
          <a:xfrm>
            <a:off x="2714273" y="1848674"/>
            <a:ext cx="419045" cy="419100"/>
            <a:chOff x="2714625" y="1848674"/>
            <a:chExt cx="419100" cy="419100"/>
          </a:xfrm>
        </p:grpSpPr>
        <p:sp>
          <p:nvSpPr>
            <p:cNvPr id="6" name="椭圆 5"/>
            <p:cNvSpPr/>
            <p:nvPr/>
          </p:nvSpPr>
          <p:spPr>
            <a:xfrm>
              <a:off x="2714625" y="1848674"/>
              <a:ext cx="419100" cy="419100"/>
            </a:xfrm>
            <a:prstGeom prst="ellipse">
              <a:avLst/>
            </a:prstGeom>
            <a:gradFill>
              <a:gsLst>
                <a:gs pos="0">
                  <a:srgbClr val="BA013F"/>
                </a:gs>
                <a:gs pos="100000">
                  <a:srgbClr val="FB4182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4" name="组合 17"/>
            <p:cNvGrpSpPr/>
            <p:nvPr/>
          </p:nvGrpSpPr>
          <p:grpSpPr>
            <a:xfrm>
              <a:off x="2835678" y="1969641"/>
              <a:ext cx="176995" cy="177167"/>
              <a:chOff x="5240338" y="2657475"/>
              <a:chExt cx="1630363" cy="1631951"/>
            </a:xfrm>
            <a:solidFill>
              <a:schemeClr val="bg1"/>
            </a:solidFill>
          </p:grpSpPr>
          <p:sp>
            <p:nvSpPr>
              <p:cNvPr id="19" name="Freeform 5"/>
              <p:cNvSpPr/>
              <p:nvPr/>
            </p:nvSpPr>
            <p:spPr bwMode="auto">
              <a:xfrm>
                <a:off x="5240338" y="2735263"/>
                <a:ext cx="1552575" cy="1554163"/>
              </a:xfrm>
              <a:custGeom>
                <a:avLst/>
                <a:gdLst>
                  <a:gd name="T0" fmla="*/ 391 w 517"/>
                  <a:gd name="T1" fmla="*/ 73 h 519"/>
                  <a:gd name="T2" fmla="*/ 346 w 517"/>
                  <a:gd name="T3" fmla="*/ 101 h 519"/>
                  <a:gd name="T4" fmla="*/ 325 w 517"/>
                  <a:gd name="T5" fmla="*/ 98 h 519"/>
                  <a:gd name="T6" fmla="*/ 122 w 517"/>
                  <a:gd name="T7" fmla="*/ 151 h 519"/>
                  <a:gd name="T8" fmla="*/ 125 w 517"/>
                  <a:gd name="T9" fmla="*/ 369 h 519"/>
                  <a:gd name="T10" fmla="*/ 332 w 517"/>
                  <a:gd name="T11" fmla="*/ 416 h 519"/>
                  <a:gd name="T12" fmla="*/ 421 w 517"/>
                  <a:gd name="T13" fmla="*/ 197 h 519"/>
                  <a:gd name="T14" fmla="*/ 425 w 517"/>
                  <a:gd name="T15" fmla="*/ 155 h 519"/>
                  <a:gd name="T16" fmla="*/ 443 w 517"/>
                  <a:gd name="T17" fmla="*/ 127 h 519"/>
                  <a:gd name="T18" fmla="*/ 444 w 517"/>
                  <a:gd name="T19" fmla="*/ 398 h 519"/>
                  <a:gd name="T20" fmla="*/ 113 w 517"/>
                  <a:gd name="T21" fmla="*/ 438 h 519"/>
                  <a:gd name="T22" fmla="*/ 88 w 517"/>
                  <a:gd name="T23" fmla="*/ 101 h 519"/>
                  <a:gd name="T24" fmla="*/ 391 w 517"/>
                  <a:gd name="T25" fmla="*/ 73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7" h="519">
                    <a:moveTo>
                      <a:pt x="391" y="73"/>
                    </a:moveTo>
                    <a:cubicBezTo>
                      <a:pt x="376" y="83"/>
                      <a:pt x="361" y="93"/>
                      <a:pt x="346" y="101"/>
                    </a:cubicBezTo>
                    <a:cubicBezTo>
                      <a:pt x="340" y="103"/>
                      <a:pt x="331" y="100"/>
                      <a:pt x="325" y="98"/>
                    </a:cubicBezTo>
                    <a:cubicBezTo>
                      <a:pt x="252" y="68"/>
                      <a:pt x="166" y="91"/>
                      <a:pt x="122" y="151"/>
                    </a:cubicBezTo>
                    <a:cubicBezTo>
                      <a:pt x="72" y="219"/>
                      <a:pt x="73" y="305"/>
                      <a:pt x="125" y="369"/>
                    </a:cubicBezTo>
                    <a:cubicBezTo>
                      <a:pt x="174" y="429"/>
                      <a:pt x="261" y="449"/>
                      <a:pt x="332" y="416"/>
                    </a:cubicBezTo>
                    <a:cubicBezTo>
                      <a:pt x="413" y="379"/>
                      <a:pt x="454" y="279"/>
                      <a:pt x="421" y="197"/>
                    </a:cubicBezTo>
                    <a:cubicBezTo>
                      <a:pt x="414" y="181"/>
                      <a:pt x="415" y="169"/>
                      <a:pt x="425" y="155"/>
                    </a:cubicBezTo>
                    <a:cubicBezTo>
                      <a:pt x="432" y="146"/>
                      <a:pt x="437" y="136"/>
                      <a:pt x="443" y="127"/>
                    </a:cubicBezTo>
                    <a:cubicBezTo>
                      <a:pt x="491" y="165"/>
                      <a:pt x="517" y="302"/>
                      <a:pt x="444" y="398"/>
                    </a:cubicBezTo>
                    <a:cubicBezTo>
                      <a:pt x="366" y="501"/>
                      <a:pt x="209" y="519"/>
                      <a:pt x="113" y="438"/>
                    </a:cubicBezTo>
                    <a:cubicBezTo>
                      <a:pt x="0" y="343"/>
                      <a:pt x="9" y="187"/>
                      <a:pt x="88" y="101"/>
                    </a:cubicBezTo>
                    <a:cubicBezTo>
                      <a:pt x="181" y="0"/>
                      <a:pt x="336" y="17"/>
                      <a:pt x="391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6"/>
              <p:cNvSpPr/>
              <p:nvPr/>
            </p:nvSpPr>
            <p:spPr bwMode="auto">
              <a:xfrm>
                <a:off x="5618163" y="3103563"/>
                <a:ext cx="793750" cy="793750"/>
              </a:xfrm>
              <a:custGeom>
                <a:avLst/>
                <a:gdLst>
                  <a:gd name="T0" fmla="*/ 132 w 264"/>
                  <a:gd name="T1" fmla="*/ 265 h 265"/>
                  <a:gd name="T2" fmla="*/ 3 w 264"/>
                  <a:gd name="T3" fmla="*/ 128 h 265"/>
                  <a:gd name="T4" fmla="*/ 141 w 264"/>
                  <a:gd name="T5" fmla="*/ 5 h 265"/>
                  <a:gd name="T6" fmla="*/ 161 w 264"/>
                  <a:gd name="T7" fmla="*/ 8 h 265"/>
                  <a:gd name="T8" fmla="*/ 168 w 264"/>
                  <a:gd name="T9" fmla="*/ 27 h 265"/>
                  <a:gd name="T10" fmla="*/ 156 w 264"/>
                  <a:gd name="T11" fmla="*/ 50 h 265"/>
                  <a:gd name="T12" fmla="*/ 135 w 264"/>
                  <a:gd name="T13" fmla="*/ 63 h 265"/>
                  <a:gd name="T14" fmla="*/ 60 w 264"/>
                  <a:gd name="T15" fmla="*/ 131 h 265"/>
                  <a:gd name="T16" fmla="*/ 124 w 264"/>
                  <a:gd name="T17" fmla="*/ 207 h 265"/>
                  <a:gd name="T18" fmla="*/ 205 w 264"/>
                  <a:gd name="T19" fmla="*/ 136 h 265"/>
                  <a:gd name="T20" fmla="*/ 224 w 264"/>
                  <a:gd name="T21" fmla="*/ 110 h 265"/>
                  <a:gd name="T22" fmla="*/ 226 w 264"/>
                  <a:gd name="T23" fmla="*/ 109 h 265"/>
                  <a:gd name="T24" fmla="*/ 254 w 264"/>
                  <a:gd name="T25" fmla="*/ 97 h 265"/>
                  <a:gd name="T26" fmla="*/ 263 w 264"/>
                  <a:gd name="T27" fmla="*/ 135 h 265"/>
                  <a:gd name="T28" fmla="*/ 132 w 264"/>
                  <a:gd name="T29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4" h="265">
                    <a:moveTo>
                      <a:pt x="132" y="265"/>
                    </a:moveTo>
                    <a:cubicBezTo>
                      <a:pt x="57" y="265"/>
                      <a:pt x="0" y="205"/>
                      <a:pt x="3" y="128"/>
                    </a:cubicBezTo>
                    <a:cubicBezTo>
                      <a:pt x="5" y="58"/>
                      <a:pt x="70" y="0"/>
                      <a:pt x="141" y="5"/>
                    </a:cubicBezTo>
                    <a:cubicBezTo>
                      <a:pt x="148" y="6"/>
                      <a:pt x="155" y="7"/>
                      <a:pt x="161" y="8"/>
                    </a:cubicBezTo>
                    <a:cubicBezTo>
                      <a:pt x="173" y="11"/>
                      <a:pt x="175" y="17"/>
                      <a:pt x="168" y="27"/>
                    </a:cubicBezTo>
                    <a:cubicBezTo>
                      <a:pt x="164" y="34"/>
                      <a:pt x="159" y="42"/>
                      <a:pt x="156" y="50"/>
                    </a:cubicBezTo>
                    <a:cubicBezTo>
                      <a:pt x="152" y="60"/>
                      <a:pt x="147" y="63"/>
                      <a:pt x="135" y="63"/>
                    </a:cubicBezTo>
                    <a:cubicBezTo>
                      <a:pt x="94" y="63"/>
                      <a:pt x="63" y="92"/>
                      <a:pt x="60" y="131"/>
                    </a:cubicBezTo>
                    <a:cubicBezTo>
                      <a:pt x="57" y="167"/>
                      <a:pt x="85" y="200"/>
                      <a:pt x="124" y="207"/>
                    </a:cubicBezTo>
                    <a:cubicBezTo>
                      <a:pt x="164" y="214"/>
                      <a:pt x="204" y="180"/>
                      <a:pt x="205" y="136"/>
                    </a:cubicBezTo>
                    <a:cubicBezTo>
                      <a:pt x="205" y="120"/>
                      <a:pt x="209" y="113"/>
                      <a:pt x="224" y="110"/>
                    </a:cubicBezTo>
                    <a:cubicBezTo>
                      <a:pt x="225" y="110"/>
                      <a:pt x="225" y="109"/>
                      <a:pt x="226" y="109"/>
                    </a:cubicBezTo>
                    <a:cubicBezTo>
                      <a:pt x="235" y="105"/>
                      <a:pt x="244" y="101"/>
                      <a:pt x="254" y="97"/>
                    </a:cubicBezTo>
                    <a:cubicBezTo>
                      <a:pt x="257" y="109"/>
                      <a:pt x="263" y="122"/>
                      <a:pt x="263" y="135"/>
                    </a:cubicBezTo>
                    <a:cubicBezTo>
                      <a:pt x="264" y="207"/>
                      <a:pt x="205" y="265"/>
                      <a:pt x="132" y="2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7"/>
              <p:cNvSpPr/>
              <p:nvPr/>
            </p:nvSpPr>
            <p:spPr bwMode="auto">
              <a:xfrm>
                <a:off x="6018213" y="2657475"/>
                <a:ext cx="852488" cy="850900"/>
              </a:xfrm>
              <a:custGeom>
                <a:avLst/>
                <a:gdLst>
                  <a:gd name="T0" fmla="*/ 0 w 284"/>
                  <a:gd name="T1" fmla="*/ 280 h 284"/>
                  <a:gd name="T2" fmla="*/ 10 w 284"/>
                  <a:gd name="T3" fmla="*/ 266 h 284"/>
                  <a:gd name="T4" fmla="*/ 31 w 284"/>
                  <a:gd name="T5" fmla="*/ 214 h 284"/>
                  <a:gd name="T6" fmla="*/ 68 w 284"/>
                  <a:gd name="T7" fmla="*/ 156 h 284"/>
                  <a:gd name="T8" fmla="*/ 165 w 284"/>
                  <a:gd name="T9" fmla="*/ 97 h 284"/>
                  <a:gd name="T10" fmla="*/ 186 w 284"/>
                  <a:gd name="T11" fmla="*/ 62 h 284"/>
                  <a:gd name="T12" fmla="*/ 186 w 284"/>
                  <a:gd name="T13" fmla="*/ 41 h 284"/>
                  <a:gd name="T14" fmla="*/ 216 w 284"/>
                  <a:gd name="T15" fmla="*/ 2 h 284"/>
                  <a:gd name="T16" fmla="*/ 249 w 284"/>
                  <a:gd name="T17" fmla="*/ 34 h 284"/>
                  <a:gd name="T18" fmla="*/ 282 w 284"/>
                  <a:gd name="T19" fmla="*/ 68 h 284"/>
                  <a:gd name="T20" fmla="*/ 243 w 284"/>
                  <a:gd name="T21" fmla="*/ 97 h 284"/>
                  <a:gd name="T22" fmla="*/ 175 w 284"/>
                  <a:gd name="T23" fmla="*/ 142 h 284"/>
                  <a:gd name="T24" fmla="*/ 102 w 284"/>
                  <a:gd name="T25" fmla="*/ 240 h 284"/>
                  <a:gd name="T26" fmla="*/ 69 w 284"/>
                  <a:gd name="T27" fmla="*/ 253 h 284"/>
                  <a:gd name="T28" fmla="*/ 19 w 284"/>
                  <a:gd name="T29" fmla="*/ 273 h 284"/>
                  <a:gd name="T30" fmla="*/ 4 w 284"/>
                  <a:gd name="T31" fmla="*/ 284 h 284"/>
                  <a:gd name="T32" fmla="*/ 0 w 284"/>
                  <a:gd name="T33" fmla="*/ 28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4" h="284">
                    <a:moveTo>
                      <a:pt x="0" y="280"/>
                    </a:moveTo>
                    <a:cubicBezTo>
                      <a:pt x="4" y="275"/>
                      <a:pt x="6" y="270"/>
                      <a:pt x="10" y="266"/>
                    </a:cubicBezTo>
                    <a:cubicBezTo>
                      <a:pt x="23" y="251"/>
                      <a:pt x="31" y="236"/>
                      <a:pt x="31" y="214"/>
                    </a:cubicBezTo>
                    <a:cubicBezTo>
                      <a:pt x="31" y="189"/>
                      <a:pt x="48" y="169"/>
                      <a:pt x="68" y="156"/>
                    </a:cubicBezTo>
                    <a:cubicBezTo>
                      <a:pt x="100" y="134"/>
                      <a:pt x="132" y="115"/>
                      <a:pt x="165" y="97"/>
                    </a:cubicBezTo>
                    <a:cubicBezTo>
                      <a:pt x="180" y="89"/>
                      <a:pt x="188" y="79"/>
                      <a:pt x="186" y="62"/>
                    </a:cubicBezTo>
                    <a:cubicBezTo>
                      <a:pt x="185" y="55"/>
                      <a:pt x="185" y="48"/>
                      <a:pt x="186" y="41"/>
                    </a:cubicBezTo>
                    <a:cubicBezTo>
                      <a:pt x="187" y="17"/>
                      <a:pt x="198" y="4"/>
                      <a:pt x="216" y="2"/>
                    </a:cubicBezTo>
                    <a:cubicBezTo>
                      <a:pt x="234" y="0"/>
                      <a:pt x="243" y="9"/>
                      <a:pt x="249" y="34"/>
                    </a:cubicBezTo>
                    <a:cubicBezTo>
                      <a:pt x="274" y="40"/>
                      <a:pt x="284" y="50"/>
                      <a:pt x="282" y="68"/>
                    </a:cubicBezTo>
                    <a:cubicBezTo>
                      <a:pt x="280" y="86"/>
                      <a:pt x="266" y="100"/>
                      <a:pt x="243" y="97"/>
                    </a:cubicBezTo>
                    <a:cubicBezTo>
                      <a:pt x="205" y="92"/>
                      <a:pt x="189" y="111"/>
                      <a:pt x="175" y="142"/>
                    </a:cubicBezTo>
                    <a:cubicBezTo>
                      <a:pt x="159" y="181"/>
                      <a:pt x="137" y="215"/>
                      <a:pt x="102" y="240"/>
                    </a:cubicBezTo>
                    <a:cubicBezTo>
                      <a:pt x="92" y="246"/>
                      <a:pt x="80" y="253"/>
                      <a:pt x="69" y="253"/>
                    </a:cubicBezTo>
                    <a:cubicBezTo>
                      <a:pt x="49" y="252"/>
                      <a:pt x="33" y="259"/>
                      <a:pt x="19" y="273"/>
                    </a:cubicBezTo>
                    <a:cubicBezTo>
                      <a:pt x="15" y="277"/>
                      <a:pt x="9" y="280"/>
                      <a:pt x="4" y="284"/>
                    </a:cubicBezTo>
                    <a:cubicBezTo>
                      <a:pt x="3" y="283"/>
                      <a:pt x="1" y="281"/>
                      <a:pt x="0" y="2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8"/>
              <p:cNvSpPr/>
              <p:nvPr/>
            </p:nvSpPr>
            <p:spPr bwMode="auto">
              <a:xfrm>
                <a:off x="5907088" y="3403600"/>
                <a:ext cx="222250" cy="219075"/>
              </a:xfrm>
              <a:custGeom>
                <a:avLst/>
                <a:gdLst>
                  <a:gd name="T0" fmla="*/ 39 w 74"/>
                  <a:gd name="T1" fmla="*/ 3 h 73"/>
                  <a:gd name="T2" fmla="*/ 30 w 74"/>
                  <a:gd name="T3" fmla="*/ 43 h 73"/>
                  <a:gd name="T4" fmla="*/ 69 w 74"/>
                  <a:gd name="T5" fmla="*/ 35 h 73"/>
                  <a:gd name="T6" fmla="*/ 58 w 74"/>
                  <a:gd name="T7" fmla="*/ 62 h 73"/>
                  <a:gd name="T8" fmla="*/ 15 w 74"/>
                  <a:gd name="T9" fmla="*/ 63 h 73"/>
                  <a:gd name="T10" fmla="*/ 6 w 74"/>
                  <a:gd name="T11" fmla="*/ 21 h 73"/>
                  <a:gd name="T12" fmla="*/ 39 w 74"/>
                  <a:gd name="T13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73">
                    <a:moveTo>
                      <a:pt x="39" y="3"/>
                    </a:moveTo>
                    <a:cubicBezTo>
                      <a:pt x="40" y="19"/>
                      <a:pt x="14" y="29"/>
                      <a:pt x="30" y="43"/>
                    </a:cubicBezTo>
                    <a:cubicBezTo>
                      <a:pt x="37" y="48"/>
                      <a:pt x="54" y="38"/>
                      <a:pt x="69" y="35"/>
                    </a:cubicBezTo>
                    <a:cubicBezTo>
                      <a:pt x="74" y="46"/>
                      <a:pt x="68" y="56"/>
                      <a:pt x="58" y="62"/>
                    </a:cubicBezTo>
                    <a:cubicBezTo>
                      <a:pt x="44" y="72"/>
                      <a:pt x="29" y="73"/>
                      <a:pt x="15" y="63"/>
                    </a:cubicBezTo>
                    <a:cubicBezTo>
                      <a:pt x="1" y="52"/>
                      <a:pt x="0" y="36"/>
                      <a:pt x="6" y="21"/>
                    </a:cubicBezTo>
                    <a:cubicBezTo>
                      <a:pt x="11" y="7"/>
                      <a:pt x="22" y="0"/>
                      <a:pt x="3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25" name="Maksim Mrvica - Croatian Rhapsody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12366237" y="6306768"/>
            <a:ext cx="609521" cy="609600"/>
          </a:xfrm>
          <a:prstGeom prst="rect">
            <a:avLst/>
          </a:prstGeom>
        </p:spPr>
      </p:pic>
      <p:sp>
        <p:nvSpPr>
          <p:cNvPr id="28" name="Title 6"/>
          <p:cNvSpPr txBox="1"/>
          <p:nvPr>
            <p:custDataLst>
              <p:tags r:id="rId2"/>
            </p:custDataLst>
          </p:nvPr>
        </p:nvSpPr>
        <p:spPr>
          <a:xfrm>
            <a:off x="304126" y="487681"/>
            <a:ext cx="10398993" cy="593239"/>
          </a:xfrm>
          <a:prstGeom prst="rect">
            <a:avLst/>
          </a:prstGeom>
          <a:solidFill>
            <a:schemeClr val="bg1">
              <a:alpha val="40000"/>
            </a:schemeClr>
          </a:solidFill>
          <a:ln w="3175">
            <a:noFill/>
            <a:prstDash val="dash"/>
          </a:ln>
          <a:extLst>
            <a:ext uri="{909E8E84-426E-40DD-AFC4-6F175D3DCCD1}">
              <a14:hiddenFill xmlns:a14="http://schemas.microsoft.com/office/drawing/2010/main" xmlns="">
                <a:solidFill>
                  <a:schemeClr val="bg2"/>
                </a:solidFill>
              </a14:hiddenFill>
            </a:ext>
          </a:extLst>
        </p:spPr>
        <p:txBody>
          <a:bodyPr wrap="square" lIns="72000" tIns="36195" rIns="72000" bIns="36195" anchor="t" anchorCtr="0">
            <a:sp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70485" lvl="0" indent="0" algn="l" fontAlgn="auto">
              <a:lnSpc>
                <a:spcPct val="130000"/>
              </a:lnSpc>
              <a:spcBef>
                <a:spcPts val="1020"/>
              </a:spcBef>
              <a:spcAft>
                <a:spcPts val="0"/>
              </a:spcAft>
              <a:buSzPct val="100000"/>
              <a:buFont typeface="+mj-lt"/>
            </a:pPr>
            <a:r>
              <a:rPr lang="zh-CN" altLang="en-US" sz="2600" spc="271" dirty="0">
                <a:ln w="3175">
                  <a:noFill/>
                  <a:prstDash val="dash"/>
                </a:ln>
                <a:solidFill>
                  <a:schemeClr val="accent1">
                    <a:lumMod val="50000"/>
                  </a:schemeClr>
                </a:solidFill>
                <a:uFillTx/>
                <a:latin typeface="华文隶书" panose="02010800040101010101" pitchFamily="2" charset="-122"/>
                <a:ea typeface="华文隶书" panose="02010800040101010101" pitchFamily="2" charset="-122"/>
                <a:cs typeface="微软雅黑" panose="020B0503020204020204" pitchFamily="34" charset="-122"/>
                <a:sym typeface="+mn-ea"/>
              </a:rPr>
              <a:t>济南市2020年春季学期延期开学网络学习资源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134920" y="1050925"/>
            <a:ext cx="9606300" cy="46038"/>
          </a:xfrm>
          <a:prstGeom prst="line">
            <a:avLst/>
          </a:prstGeom>
          <a:ln w="101600">
            <a:solidFill>
              <a:srgbClr val="297F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标题 22"/>
          <p:cNvSpPr>
            <a:spLocks noGrp="1"/>
          </p:cNvSpPr>
          <p:nvPr>
            <p:ph type="ctrTitle" idx="4294967295"/>
          </p:nvPr>
        </p:nvSpPr>
        <p:spPr>
          <a:xfrm>
            <a:off x="2520623" y="2347595"/>
            <a:ext cx="6612664" cy="1231900"/>
          </a:xfrm>
        </p:spPr>
        <p:txBody>
          <a:bodyPr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effectLst/>
                <a:latin typeface="等线 Light" pitchFamily="2" charset="-122"/>
                <a:ea typeface="等线 Light" pitchFamily="2" charset="-122"/>
              </a:rPr>
              <a:t>济南市空中课堂八年级地理质量检测试题（二）</a:t>
            </a:r>
          </a:p>
        </p:txBody>
      </p:sp>
      <p:sp>
        <p:nvSpPr>
          <p:cNvPr id="26" name="副标题 25"/>
          <p:cNvSpPr>
            <a:spLocks noGrp="1"/>
          </p:cNvSpPr>
          <p:nvPr>
            <p:ph type="subTitle" idx="4294967295"/>
          </p:nvPr>
        </p:nvSpPr>
        <p:spPr>
          <a:xfrm>
            <a:off x="3257761" y="4497070"/>
            <a:ext cx="7829350" cy="670560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marL="0" indent="0">
              <a:buNone/>
            </a:pPr>
            <a:r>
              <a:rPr lang="zh-CN" altLang="en-US" sz="2800" b="1" dirty="0">
                <a:solidFill>
                  <a:schemeClr val="accent1">
                    <a:lumMod val="50000"/>
                  </a:schemeClr>
                </a:solidFill>
                <a:effectLst/>
                <a:latin typeface="华文隶书" panose="02010800040101010101" pitchFamily="2" charset="-122"/>
                <a:ea typeface="华文隶书" panose="02010800040101010101" pitchFamily="2" charset="-122"/>
                <a:cs typeface="微软雅黑" panose="020B0503020204020204" pitchFamily="34" charset="-122"/>
              </a:rPr>
              <a:t>山东省济南汇文实验学校  </a:t>
            </a:r>
            <a:r>
              <a:rPr lang="zh-CN" altLang="en-US" sz="2400" b="1" dirty="0">
                <a:solidFill>
                  <a:schemeClr val="accent1">
                    <a:lumMod val="50000"/>
                  </a:schemeClr>
                </a:solidFill>
                <a:effectLst/>
                <a:latin typeface="华文隶书" panose="02010800040101010101" pitchFamily="2" charset="-122"/>
                <a:ea typeface="华文隶书" panose="02010800040101010101" pitchFamily="2" charset="-122"/>
                <a:cs typeface="微软雅黑" panose="020B0503020204020204" pitchFamily="34" charset="-122"/>
              </a:rPr>
              <a:t> 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张棓彦</a:t>
            </a:r>
          </a:p>
        </p:txBody>
      </p:sp>
      <p:sp>
        <p:nvSpPr>
          <p:cNvPr id="27" name="副标题 7"/>
          <p:cNvSpPr>
            <a:spLocks noGrp="1"/>
          </p:cNvSpPr>
          <p:nvPr/>
        </p:nvSpPr>
        <p:spPr>
          <a:xfrm>
            <a:off x="3464744" y="5167630"/>
            <a:ext cx="7910361" cy="670560"/>
          </a:xfrm>
          <a:prstGeom prst="rect">
            <a:avLst/>
          </a:prstGeom>
        </p:spPr>
        <p:txBody>
          <a:bodyPr vert="horz" lIns="90000" tIns="46800" rIns="90000" bIns="46800" rtlCol="0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32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solidFill>
                  <a:schemeClr val="accent1">
                    <a:lumMod val="50000"/>
                  </a:schemeClr>
                </a:solidFill>
                <a:effectLst/>
                <a:latin typeface="华文隶书" panose="02010800040101010101" pitchFamily="2" charset="-122"/>
                <a:ea typeface="华文隶书" panose="02010800040101010101" pitchFamily="2" charset="-122"/>
              </a:rPr>
              <a:t>济南市教育教学研究院</a:t>
            </a:r>
            <a:r>
              <a:rPr lang="zh-CN" altLang="en-US" sz="2800" b="1" dirty="0" smtClean="0">
                <a:solidFill>
                  <a:schemeClr val="accent1">
                    <a:lumMod val="50000"/>
                  </a:schemeClr>
                </a:solidFill>
                <a:effectLst/>
                <a:latin typeface="华文隶书" panose="02010800040101010101" pitchFamily="2" charset="-122"/>
                <a:ea typeface="华文隶书" panose="02010800040101010101" pitchFamily="2" charset="-122"/>
              </a:rPr>
              <a:t>监制</a:t>
            </a:r>
            <a:endParaRPr lang="zh-CN" altLang="en-US" sz="3600" b="1" dirty="0">
              <a:solidFill>
                <a:schemeClr val="accent4"/>
              </a:solidFill>
              <a:effectLst/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7000">
        <p:fade/>
      </p:transition>
    </mc:Choice>
    <mc:Fallback>
      <p:transition spd="med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numSld="999" showWhenStopped="0">
                <p:cTn id="3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video>
          </p:childTnLst>
        </p:cTn>
      </p:par>
    </p:tnLst>
    <p:bldLst>
      <p:bldP spid="28" grpId="0" bldLvl="0" animBg="1"/>
      <p:bldP spid="28" grpId="1"/>
      <p:bldP spid="23" grpId="0"/>
      <p:bldP spid="23" grpId="1"/>
      <p:bldP spid="26" grpId="0" build="p"/>
      <p:bldP spid="26" grpId="1" build="p"/>
      <p:bldP spid="27" grpId="0"/>
      <p:bldP spid="2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061726" y="2668986"/>
            <a:ext cx="1830688" cy="1681704"/>
            <a:chOff x="5062383" y="2668986"/>
            <a:chExt cx="1830927" cy="1681704"/>
          </a:xfrm>
        </p:grpSpPr>
        <p:sp>
          <p:nvSpPr>
            <p:cNvPr id="10" name="Freeform 5"/>
            <p:cNvSpPr/>
            <p:nvPr/>
          </p:nvSpPr>
          <p:spPr bwMode="auto">
            <a:xfrm>
              <a:off x="5062383" y="2668986"/>
              <a:ext cx="1830927" cy="1681704"/>
            </a:xfrm>
            <a:custGeom>
              <a:avLst/>
              <a:gdLst>
                <a:gd name="T0" fmla="*/ 0 w 410"/>
                <a:gd name="T1" fmla="*/ 317 h 377"/>
                <a:gd name="T2" fmla="*/ 2 w 410"/>
                <a:gd name="T3" fmla="*/ 308 h 377"/>
                <a:gd name="T4" fmla="*/ 72 w 410"/>
                <a:gd name="T5" fmla="*/ 132 h 377"/>
                <a:gd name="T6" fmla="*/ 188 w 410"/>
                <a:gd name="T7" fmla="*/ 27 h 377"/>
                <a:gd name="T8" fmla="*/ 403 w 410"/>
                <a:gd name="T9" fmla="*/ 204 h 377"/>
                <a:gd name="T10" fmla="*/ 309 w 410"/>
                <a:gd name="T11" fmla="*/ 117 h 377"/>
                <a:gd name="T12" fmla="*/ 135 w 410"/>
                <a:gd name="T13" fmla="*/ 195 h 377"/>
                <a:gd name="T14" fmla="*/ 114 w 410"/>
                <a:gd name="T15" fmla="*/ 249 h 377"/>
                <a:gd name="T16" fmla="*/ 121 w 410"/>
                <a:gd name="T17" fmla="*/ 265 h 377"/>
                <a:gd name="T18" fmla="*/ 220 w 410"/>
                <a:gd name="T19" fmla="*/ 286 h 377"/>
                <a:gd name="T20" fmla="*/ 301 w 410"/>
                <a:gd name="T21" fmla="*/ 176 h 377"/>
                <a:gd name="T22" fmla="*/ 295 w 410"/>
                <a:gd name="T23" fmla="*/ 159 h 377"/>
                <a:gd name="T24" fmla="*/ 383 w 410"/>
                <a:gd name="T25" fmla="*/ 231 h 377"/>
                <a:gd name="T26" fmla="*/ 341 w 410"/>
                <a:gd name="T27" fmla="*/ 336 h 377"/>
                <a:gd name="T28" fmla="*/ 215 w 410"/>
                <a:gd name="T29" fmla="*/ 369 h 377"/>
                <a:gd name="T30" fmla="*/ 3 w 410"/>
                <a:gd name="T31" fmla="*/ 320 h 377"/>
                <a:gd name="T32" fmla="*/ 0 w 410"/>
                <a:gd name="T33" fmla="*/ 317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377">
                  <a:moveTo>
                    <a:pt x="0" y="317"/>
                  </a:moveTo>
                  <a:cubicBezTo>
                    <a:pt x="0" y="314"/>
                    <a:pt x="1" y="311"/>
                    <a:pt x="2" y="308"/>
                  </a:cubicBezTo>
                  <a:cubicBezTo>
                    <a:pt x="25" y="249"/>
                    <a:pt x="47" y="190"/>
                    <a:pt x="72" y="132"/>
                  </a:cubicBezTo>
                  <a:cubicBezTo>
                    <a:pt x="95" y="81"/>
                    <a:pt x="131" y="42"/>
                    <a:pt x="188" y="27"/>
                  </a:cubicBezTo>
                  <a:cubicBezTo>
                    <a:pt x="298" y="0"/>
                    <a:pt x="410" y="91"/>
                    <a:pt x="403" y="204"/>
                  </a:cubicBezTo>
                  <a:cubicBezTo>
                    <a:pt x="381" y="162"/>
                    <a:pt x="351" y="133"/>
                    <a:pt x="309" y="117"/>
                  </a:cubicBezTo>
                  <a:cubicBezTo>
                    <a:pt x="233" y="87"/>
                    <a:pt x="163" y="118"/>
                    <a:pt x="135" y="195"/>
                  </a:cubicBezTo>
                  <a:cubicBezTo>
                    <a:pt x="128" y="213"/>
                    <a:pt x="120" y="230"/>
                    <a:pt x="114" y="249"/>
                  </a:cubicBezTo>
                  <a:cubicBezTo>
                    <a:pt x="113" y="253"/>
                    <a:pt x="117" y="264"/>
                    <a:pt x="121" y="265"/>
                  </a:cubicBezTo>
                  <a:cubicBezTo>
                    <a:pt x="154" y="273"/>
                    <a:pt x="187" y="284"/>
                    <a:pt x="220" y="286"/>
                  </a:cubicBezTo>
                  <a:cubicBezTo>
                    <a:pt x="285" y="290"/>
                    <a:pt x="322" y="238"/>
                    <a:pt x="301" y="176"/>
                  </a:cubicBezTo>
                  <a:cubicBezTo>
                    <a:pt x="299" y="170"/>
                    <a:pt x="297" y="165"/>
                    <a:pt x="295" y="159"/>
                  </a:cubicBezTo>
                  <a:cubicBezTo>
                    <a:pt x="331" y="156"/>
                    <a:pt x="373" y="190"/>
                    <a:pt x="383" y="231"/>
                  </a:cubicBezTo>
                  <a:cubicBezTo>
                    <a:pt x="394" y="275"/>
                    <a:pt x="374" y="309"/>
                    <a:pt x="341" y="336"/>
                  </a:cubicBezTo>
                  <a:cubicBezTo>
                    <a:pt x="305" y="365"/>
                    <a:pt x="260" y="377"/>
                    <a:pt x="215" y="369"/>
                  </a:cubicBezTo>
                  <a:cubicBezTo>
                    <a:pt x="144" y="356"/>
                    <a:pt x="74" y="337"/>
                    <a:pt x="3" y="320"/>
                  </a:cubicBezTo>
                  <a:cubicBezTo>
                    <a:pt x="2" y="320"/>
                    <a:pt x="2" y="319"/>
                    <a:pt x="0" y="317"/>
                  </a:cubicBezTo>
                  <a:close/>
                </a:path>
              </a:pathLst>
            </a:custGeom>
            <a:gradFill>
              <a:gsLst>
                <a:gs pos="0">
                  <a:srgbClr val="DC4A0C"/>
                </a:gs>
                <a:gs pos="100000">
                  <a:srgbClr val="FA891B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4" name="Freeform 157"/>
            <p:cNvSpPr>
              <a:spLocks noChangeAspect="1" noEditPoints="1"/>
            </p:cNvSpPr>
            <p:nvPr/>
          </p:nvSpPr>
          <p:spPr bwMode="auto">
            <a:xfrm>
              <a:off x="5929858" y="3410769"/>
              <a:ext cx="270757" cy="298723"/>
            </a:xfrm>
            <a:custGeom>
              <a:avLst/>
              <a:gdLst>
                <a:gd name="T0" fmla="*/ 25 w 99"/>
                <a:gd name="T1" fmla="*/ 58 h 109"/>
                <a:gd name="T2" fmla="*/ 15 w 99"/>
                <a:gd name="T3" fmla="*/ 61 h 109"/>
                <a:gd name="T4" fmla="*/ 51 w 99"/>
                <a:gd name="T5" fmla="*/ 55 h 109"/>
                <a:gd name="T6" fmla="*/ 63 w 99"/>
                <a:gd name="T7" fmla="*/ 46 h 109"/>
                <a:gd name="T8" fmla="*/ 56 w 99"/>
                <a:gd name="T9" fmla="*/ 59 h 109"/>
                <a:gd name="T10" fmla="*/ 51 w 99"/>
                <a:gd name="T11" fmla="*/ 67 h 109"/>
                <a:gd name="T12" fmla="*/ 46 w 99"/>
                <a:gd name="T13" fmla="*/ 57 h 109"/>
                <a:gd name="T14" fmla="*/ 38 w 99"/>
                <a:gd name="T15" fmla="*/ 37 h 109"/>
                <a:gd name="T16" fmla="*/ 51 w 99"/>
                <a:gd name="T17" fmla="*/ 55 h 109"/>
                <a:gd name="T18" fmla="*/ 42 w 99"/>
                <a:gd name="T19" fmla="*/ 33 h 109"/>
                <a:gd name="T20" fmla="*/ 42 w 99"/>
                <a:gd name="T21" fmla="*/ 0 h 109"/>
                <a:gd name="T22" fmla="*/ 15 w 99"/>
                <a:gd name="T23" fmla="*/ 25 h 109"/>
                <a:gd name="T24" fmla="*/ 15 w 99"/>
                <a:gd name="T25" fmla="*/ 94 h 109"/>
                <a:gd name="T26" fmla="*/ 84 w 99"/>
                <a:gd name="T27" fmla="*/ 94 h 109"/>
                <a:gd name="T28" fmla="*/ 97 w 99"/>
                <a:gd name="T29" fmla="*/ 73 h 109"/>
                <a:gd name="T30" fmla="*/ 85 w 99"/>
                <a:gd name="T31" fmla="*/ 71 h 109"/>
                <a:gd name="T32" fmla="*/ 49 w 99"/>
                <a:gd name="T33" fmla="*/ 97 h 109"/>
                <a:gd name="T34" fmla="*/ 12 w 99"/>
                <a:gd name="T35" fmla="*/ 60 h 109"/>
                <a:gd name="T36" fmla="*/ 42 w 99"/>
                <a:gd name="T37" fmla="*/ 22 h 109"/>
                <a:gd name="T38" fmla="*/ 85 w 99"/>
                <a:gd name="T39" fmla="*/ 47 h 109"/>
                <a:gd name="T40" fmla="*/ 95 w 99"/>
                <a:gd name="T41" fmla="*/ 41 h 109"/>
                <a:gd name="T42" fmla="*/ 98 w 99"/>
                <a:gd name="T43" fmla="*/ 53 h 109"/>
                <a:gd name="T44" fmla="*/ 87 w 99"/>
                <a:gd name="T45" fmla="*/ 56 h 109"/>
                <a:gd name="T46" fmla="*/ 87 w 99"/>
                <a:gd name="T47" fmla="*/ 67 h 109"/>
                <a:gd name="T48" fmla="*/ 87 w 99"/>
                <a:gd name="T49" fmla="*/ 59 h 109"/>
                <a:gd name="T50" fmla="*/ 99 w 99"/>
                <a:gd name="T51" fmla="*/ 57 h 109"/>
                <a:gd name="T52" fmla="*/ 99 w 99"/>
                <a:gd name="T53" fmla="*/ 60 h 109"/>
                <a:gd name="T54" fmla="*/ 97 w 99"/>
                <a:gd name="T55" fmla="*/ 71 h 109"/>
                <a:gd name="T56" fmla="*/ 87 w 99"/>
                <a:gd name="T57" fmla="*/ 67 h 109"/>
                <a:gd name="T58" fmla="*/ 80 w 99"/>
                <a:gd name="T59" fmla="*/ 37 h 109"/>
                <a:gd name="T60" fmla="*/ 88 w 99"/>
                <a:gd name="T61" fmla="*/ 28 h 109"/>
                <a:gd name="T62" fmla="*/ 94 w 99"/>
                <a:gd name="T63" fmla="*/ 38 h 109"/>
                <a:gd name="T64" fmla="*/ 84 w 99"/>
                <a:gd name="T65" fmla="*/ 44 h 109"/>
                <a:gd name="T66" fmla="*/ 77 w 99"/>
                <a:gd name="T67" fmla="*/ 34 h 109"/>
                <a:gd name="T68" fmla="*/ 71 w 99"/>
                <a:gd name="T69" fmla="*/ 28 h 109"/>
                <a:gd name="T70" fmla="*/ 76 w 99"/>
                <a:gd name="T71" fmla="*/ 18 h 109"/>
                <a:gd name="T72" fmla="*/ 84 w 99"/>
                <a:gd name="T73" fmla="*/ 25 h 109"/>
                <a:gd name="T74" fmla="*/ 86 w 99"/>
                <a:gd name="T75" fmla="*/ 27 h 109"/>
                <a:gd name="T76" fmla="*/ 50 w 99"/>
                <a:gd name="T77" fmla="*/ 93 h 109"/>
                <a:gd name="T78" fmla="*/ 53 w 99"/>
                <a:gd name="T79" fmla="*/ 83 h 109"/>
                <a:gd name="T80" fmla="*/ 50 w 99"/>
                <a:gd name="T81" fmla="*/ 93 h 109"/>
                <a:gd name="T82" fmla="*/ 67 w 99"/>
                <a:gd name="T83" fmla="*/ 76 h 109"/>
                <a:gd name="T84" fmla="*/ 77 w 99"/>
                <a:gd name="T85" fmla="*/ 81 h 109"/>
                <a:gd name="T86" fmla="*/ 25 w 99"/>
                <a:gd name="T87" fmla="*/ 83 h 109"/>
                <a:gd name="T88" fmla="*/ 34 w 99"/>
                <a:gd name="T89" fmla="*/ 78 h 109"/>
                <a:gd name="T90" fmla="*/ 25 w 99"/>
                <a:gd name="T91" fmla="*/ 83 h 109"/>
                <a:gd name="T92" fmla="*/ 33 w 99"/>
                <a:gd name="T93" fmla="*/ 40 h 109"/>
                <a:gd name="T94" fmla="*/ 23 w 99"/>
                <a:gd name="T95" fmla="*/ 36 h 109"/>
                <a:gd name="T96" fmla="*/ 75 w 99"/>
                <a:gd name="T97" fmla="*/ 34 h 109"/>
                <a:gd name="T98" fmla="*/ 66 w 99"/>
                <a:gd name="T99" fmla="*/ 39 h 109"/>
                <a:gd name="T100" fmla="*/ 75 w 99"/>
                <a:gd name="T101" fmla="*/ 34 h 109"/>
                <a:gd name="T102" fmla="*/ 75 w 99"/>
                <a:gd name="T103" fmla="*/ 59 h 109"/>
                <a:gd name="T104" fmla="*/ 85 w 99"/>
                <a:gd name="T105" fmla="*/ 5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9" h="109">
                  <a:moveTo>
                    <a:pt x="15" y="58"/>
                  </a:moveTo>
                  <a:cubicBezTo>
                    <a:pt x="25" y="58"/>
                    <a:pt x="25" y="58"/>
                    <a:pt x="25" y="58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58"/>
                    <a:pt x="15" y="58"/>
                    <a:pt x="15" y="58"/>
                  </a:cubicBezTo>
                  <a:close/>
                  <a:moveTo>
                    <a:pt x="51" y="55"/>
                  </a:moveTo>
                  <a:cubicBezTo>
                    <a:pt x="52" y="55"/>
                    <a:pt x="52" y="55"/>
                    <a:pt x="53" y="55"/>
                  </a:cubicBezTo>
                  <a:cubicBezTo>
                    <a:pt x="56" y="52"/>
                    <a:pt x="60" y="48"/>
                    <a:pt x="63" y="46"/>
                  </a:cubicBezTo>
                  <a:cubicBezTo>
                    <a:pt x="64" y="46"/>
                    <a:pt x="65" y="47"/>
                    <a:pt x="66" y="48"/>
                  </a:cubicBezTo>
                  <a:cubicBezTo>
                    <a:pt x="63" y="53"/>
                    <a:pt x="60" y="56"/>
                    <a:pt x="56" y="59"/>
                  </a:cubicBezTo>
                  <a:cubicBezTo>
                    <a:pt x="57" y="60"/>
                    <a:pt x="57" y="60"/>
                    <a:pt x="57" y="61"/>
                  </a:cubicBezTo>
                  <a:cubicBezTo>
                    <a:pt x="57" y="64"/>
                    <a:pt x="54" y="67"/>
                    <a:pt x="51" y="67"/>
                  </a:cubicBezTo>
                  <a:cubicBezTo>
                    <a:pt x="47" y="67"/>
                    <a:pt x="45" y="64"/>
                    <a:pt x="45" y="61"/>
                  </a:cubicBezTo>
                  <a:cubicBezTo>
                    <a:pt x="45" y="59"/>
                    <a:pt x="45" y="58"/>
                    <a:pt x="46" y="57"/>
                  </a:cubicBezTo>
                  <a:cubicBezTo>
                    <a:pt x="41" y="51"/>
                    <a:pt x="38" y="45"/>
                    <a:pt x="35" y="38"/>
                  </a:cubicBezTo>
                  <a:cubicBezTo>
                    <a:pt x="36" y="38"/>
                    <a:pt x="37" y="37"/>
                    <a:pt x="38" y="37"/>
                  </a:cubicBezTo>
                  <a:cubicBezTo>
                    <a:pt x="42" y="42"/>
                    <a:pt x="46" y="49"/>
                    <a:pt x="49" y="55"/>
                  </a:cubicBezTo>
                  <a:cubicBezTo>
                    <a:pt x="49" y="55"/>
                    <a:pt x="50" y="55"/>
                    <a:pt x="51" y="55"/>
                  </a:cubicBezTo>
                  <a:close/>
                  <a:moveTo>
                    <a:pt x="42" y="22"/>
                  </a:moveTo>
                  <a:cubicBezTo>
                    <a:pt x="42" y="33"/>
                    <a:pt x="42" y="33"/>
                    <a:pt x="42" y="33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2" y="12"/>
                    <a:pt x="22" y="17"/>
                    <a:pt x="15" y="25"/>
                  </a:cubicBezTo>
                  <a:cubicBezTo>
                    <a:pt x="5" y="34"/>
                    <a:pt x="0" y="46"/>
                    <a:pt x="0" y="60"/>
                  </a:cubicBezTo>
                  <a:cubicBezTo>
                    <a:pt x="0" y="73"/>
                    <a:pt x="5" y="85"/>
                    <a:pt x="15" y="94"/>
                  </a:cubicBezTo>
                  <a:cubicBezTo>
                    <a:pt x="24" y="104"/>
                    <a:pt x="36" y="109"/>
                    <a:pt x="49" y="109"/>
                  </a:cubicBezTo>
                  <a:cubicBezTo>
                    <a:pt x="63" y="109"/>
                    <a:pt x="75" y="104"/>
                    <a:pt x="84" y="94"/>
                  </a:cubicBezTo>
                  <a:cubicBezTo>
                    <a:pt x="90" y="89"/>
                    <a:pt x="94" y="82"/>
                    <a:pt x="96" y="75"/>
                  </a:cubicBezTo>
                  <a:cubicBezTo>
                    <a:pt x="97" y="73"/>
                    <a:pt x="97" y="73"/>
                    <a:pt x="97" y="73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4" y="77"/>
                    <a:pt x="80" y="82"/>
                    <a:pt x="76" y="86"/>
                  </a:cubicBezTo>
                  <a:cubicBezTo>
                    <a:pt x="69" y="93"/>
                    <a:pt x="60" y="97"/>
                    <a:pt x="49" y="97"/>
                  </a:cubicBezTo>
                  <a:cubicBezTo>
                    <a:pt x="39" y="97"/>
                    <a:pt x="30" y="93"/>
                    <a:pt x="23" y="86"/>
                  </a:cubicBezTo>
                  <a:cubicBezTo>
                    <a:pt x="16" y="79"/>
                    <a:pt x="12" y="70"/>
                    <a:pt x="12" y="60"/>
                  </a:cubicBezTo>
                  <a:cubicBezTo>
                    <a:pt x="12" y="50"/>
                    <a:pt x="16" y="40"/>
                    <a:pt x="23" y="33"/>
                  </a:cubicBezTo>
                  <a:cubicBezTo>
                    <a:pt x="28" y="28"/>
                    <a:pt x="35" y="24"/>
                    <a:pt x="42" y="22"/>
                  </a:cubicBezTo>
                  <a:close/>
                  <a:moveTo>
                    <a:pt x="87" y="54"/>
                  </a:moveTo>
                  <a:cubicBezTo>
                    <a:pt x="87" y="52"/>
                    <a:pt x="86" y="49"/>
                    <a:pt x="85" y="4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7" y="46"/>
                    <a:pt x="98" y="50"/>
                    <a:pt x="98" y="53"/>
                  </a:cubicBezTo>
                  <a:cubicBezTo>
                    <a:pt x="99" y="55"/>
                    <a:pt x="99" y="55"/>
                    <a:pt x="99" y="55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7" y="54"/>
                    <a:pt x="87" y="54"/>
                    <a:pt x="87" y="54"/>
                  </a:cubicBezTo>
                  <a:close/>
                  <a:moveTo>
                    <a:pt x="87" y="67"/>
                  </a:moveTo>
                  <a:cubicBezTo>
                    <a:pt x="87" y="64"/>
                    <a:pt x="87" y="62"/>
                    <a:pt x="87" y="60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9" y="59"/>
                    <a:pt x="99" y="59"/>
                    <a:pt x="99" y="59"/>
                  </a:cubicBezTo>
                  <a:cubicBezTo>
                    <a:pt x="99" y="59"/>
                    <a:pt x="99" y="59"/>
                    <a:pt x="99" y="60"/>
                  </a:cubicBezTo>
                  <a:cubicBezTo>
                    <a:pt x="99" y="63"/>
                    <a:pt x="99" y="66"/>
                    <a:pt x="98" y="69"/>
                  </a:cubicBezTo>
                  <a:cubicBezTo>
                    <a:pt x="97" y="71"/>
                    <a:pt x="97" y="71"/>
                    <a:pt x="97" y="71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87" y="67"/>
                    <a:pt x="87" y="67"/>
                    <a:pt x="87" y="67"/>
                  </a:cubicBezTo>
                  <a:close/>
                  <a:moveTo>
                    <a:pt x="83" y="42"/>
                  </a:moveTo>
                  <a:cubicBezTo>
                    <a:pt x="82" y="40"/>
                    <a:pt x="81" y="38"/>
                    <a:pt x="80" y="37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1" y="32"/>
                    <a:pt x="92" y="35"/>
                    <a:pt x="94" y="38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77" y="34"/>
                  </a:moveTo>
                  <a:cubicBezTo>
                    <a:pt x="76" y="33"/>
                    <a:pt x="76" y="33"/>
                    <a:pt x="76" y="33"/>
                  </a:cubicBezTo>
                  <a:cubicBezTo>
                    <a:pt x="75" y="31"/>
                    <a:pt x="73" y="30"/>
                    <a:pt x="71" y="28"/>
                  </a:cubicBezTo>
                  <a:cubicBezTo>
                    <a:pt x="69" y="27"/>
                    <a:pt x="69" y="27"/>
                    <a:pt x="69" y="2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80" y="21"/>
                    <a:pt x="82" y="23"/>
                    <a:pt x="84" y="25"/>
                  </a:cubicBezTo>
                  <a:cubicBezTo>
                    <a:pt x="85" y="25"/>
                    <a:pt x="85" y="25"/>
                    <a:pt x="85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77" y="34"/>
                    <a:pt x="77" y="34"/>
                    <a:pt x="77" y="34"/>
                  </a:cubicBezTo>
                  <a:close/>
                  <a:moveTo>
                    <a:pt x="50" y="93"/>
                  </a:moveTo>
                  <a:cubicBezTo>
                    <a:pt x="50" y="83"/>
                    <a:pt x="50" y="83"/>
                    <a:pt x="50" y="83"/>
                  </a:cubicBezTo>
                  <a:cubicBezTo>
                    <a:pt x="53" y="83"/>
                    <a:pt x="53" y="83"/>
                    <a:pt x="53" y="8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0" y="93"/>
                    <a:pt x="50" y="93"/>
                    <a:pt x="50" y="93"/>
                  </a:cubicBezTo>
                  <a:close/>
                  <a:moveTo>
                    <a:pt x="74" y="83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74" y="83"/>
                    <a:pt x="74" y="83"/>
                    <a:pt x="74" y="83"/>
                  </a:cubicBezTo>
                  <a:close/>
                  <a:moveTo>
                    <a:pt x="25" y="83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5" y="83"/>
                    <a:pt x="25" y="83"/>
                    <a:pt x="25" y="83"/>
                  </a:cubicBezTo>
                  <a:close/>
                  <a:moveTo>
                    <a:pt x="26" y="33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6" y="33"/>
                    <a:pt x="26" y="33"/>
                    <a:pt x="26" y="33"/>
                  </a:cubicBezTo>
                  <a:close/>
                  <a:moveTo>
                    <a:pt x="75" y="34"/>
                  </a:moveTo>
                  <a:cubicBezTo>
                    <a:pt x="73" y="32"/>
                    <a:pt x="73" y="32"/>
                    <a:pt x="73" y="32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5" y="34"/>
                    <a:pt x="75" y="34"/>
                    <a:pt x="75" y="34"/>
                  </a:cubicBezTo>
                  <a:close/>
                  <a:moveTo>
                    <a:pt x="8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85" y="56"/>
                    <a:pt x="85" y="56"/>
                    <a:pt x="85" y="56"/>
                  </a:cubicBezTo>
                  <a:lnTo>
                    <a:pt x="85" y="59"/>
                  </a:lnTo>
                  <a:close/>
                </a:path>
              </a:pathLst>
            </a:custGeom>
            <a:gradFill>
              <a:gsLst>
                <a:gs pos="0">
                  <a:srgbClr val="DC4A0C"/>
                </a:gs>
                <a:gs pos="100000">
                  <a:srgbClr val="FA891B"/>
                </a:gs>
              </a:gsLst>
              <a:lin ang="5400000" scaled="1"/>
            </a:gradFill>
            <a:ln w="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3" name="组合 3"/>
          <p:cNvGrpSpPr/>
          <p:nvPr/>
        </p:nvGrpSpPr>
        <p:grpSpPr>
          <a:xfrm>
            <a:off x="6231659" y="3997771"/>
            <a:ext cx="1638857" cy="2089103"/>
            <a:chOff x="6232470" y="3997769"/>
            <a:chExt cx="1639070" cy="2089103"/>
          </a:xfrm>
        </p:grpSpPr>
        <p:sp>
          <p:nvSpPr>
            <p:cNvPr id="11" name="Freeform 6"/>
            <p:cNvSpPr/>
            <p:nvPr/>
          </p:nvSpPr>
          <p:spPr bwMode="auto">
            <a:xfrm>
              <a:off x="6232470" y="3997769"/>
              <a:ext cx="1639070" cy="2089103"/>
            </a:xfrm>
            <a:custGeom>
              <a:avLst/>
              <a:gdLst>
                <a:gd name="T0" fmla="*/ 184 w 367"/>
                <a:gd name="T1" fmla="*/ 0 h 468"/>
                <a:gd name="T2" fmla="*/ 191 w 367"/>
                <a:gd name="T3" fmla="*/ 5 h 468"/>
                <a:gd name="T4" fmla="*/ 315 w 367"/>
                <a:gd name="T5" fmla="*/ 149 h 468"/>
                <a:gd name="T6" fmla="*/ 353 w 367"/>
                <a:gd name="T7" fmla="*/ 301 h 468"/>
                <a:gd name="T8" fmla="*/ 97 w 367"/>
                <a:gd name="T9" fmla="*/ 408 h 468"/>
                <a:gd name="T10" fmla="*/ 218 w 367"/>
                <a:gd name="T11" fmla="*/ 366 h 468"/>
                <a:gd name="T12" fmla="*/ 230 w 367"/>
                <a:gd name="T13" fmla="*/ 176 h 468"/>
                <a:gd name="T14" fmla="*/ 192 w 367"/>
                <a:gd name="T15" fmla="*/ 133 h 468"/>
                <a:gd name="T16" fmla="*/ 174 w 367"/>
                <a:gd name="T17" fmla="*/ 131 h 468"/>
                <a:gd name="T18" fmla="*/ 110 w 367"/>
                <a:gd name="T19" fmla="*/ 209 h 468"/>
                <a:gd name="T20" fmla="*/ 170 w 367"/>
                <a:gd name="T21" fmla="*/ 331 h 468"/>
                <a:gd name="T22" fmla="*/ 187 w 367"/>
                <a:gd name="T23" fmla="*/ 334 h 468"/>
                <a:gd name="T24" fmla="*/ 83 w 367"/>
                <a:gd name="T25" fmla="*/ 379 h 468"/>
                <a:gd name="T26" fmla="*/ 9 w 367"/>
                <a:gd name="T27" fmla="*/ 293 h 468"/>
                <a:gd name="T28" fmla="*/ 38 w 367"/>
                <a:gd name="T29" fmla="*/ 166 h 468"/>
                <a:gd name="T30" fmla="*/ 179 w 367"/>
                <a:gd name="T31" fmla="*/ 1 h 468"/>
                <a:gd name="T32" fmla="*/ 184 w 367"/>
                <a:gd name="T3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7" h="468">
                  <a:moveTo>
                    <a:pt x="184" y="0"/>
                  </a:moveTo>
                  <a:cubicBezTo>
                    <a:pt x="186" y="1"/>
                    <a:pt x="189" y="3"/>
                    <a:pt x="191" y="5"/>
                  </a:cubicBezTo>
                  <a:cubicBezTo>
                    <a:pt x="233" y="53"/>
                    <a:pt x="275" y="100"/>
                    <a:pt x="315" y="149"/>
                  </a:cubicBezTo>
                  <a:cubicBezTo>
                    <a:pt x="349" y="193"/>
                    <a:pt x="367" y="243"/>
                    <a:pt x="353" y="301"/>
                  </a:cubicBezTo>
                  <a:cubicBezTo>
                    <a:pt x="326" y="411"/>
                    <a:pt x="194" y="468"/>
                    <a:pt x="97" y="408"/>
                  </a:cubicBezTo>
                  <a:cubicBezTo>
                    <a:pt x="145" y="409"/>
                    <a:pt x="184" y="396"/>
                    <a:pt x="218" y="366"/>
                  </a:cubicBezTo>
                  <a:cubicBezTo>
                    <a:pt x="280" y="312"/>
                    <a:pt x="285" y="236"/>
                    <a:pt x="230" y="176"/>
                  </a:cubicBezTo>
                  <a:cubicBezTo>
                    <a:pt x="217" y="161"/>
                    <a:pt x="205" y="146"/>
                    <a:pt x="192" y="133"/>
                  </a:cubicBezTo>
                  <a:cubicBezTo>
                    <a:pt x="188" y="129"/>
                    <a:pt x="177" y="128"/>
                    <a:pt x="174" y="131"/>
                  </a:cubicBezTo>
                  <a:cubicBezTo>
                    <a:pt x="152" y="156"/>
                    <a:pt x="127" y="180"/>
                    <a:pt x="110" y="209"/>
                  </a:cubicBezTo>
                  <a:cubicBezTo>
                    <a:pt x="76" y="265"/>
                    <a:pt x="105" y="322"/>
                    <a:pt x="170" y="331"/>
                  </a:cubicBezTo>
                  <a:cubicBezTo>
                    <a:pt x="176" y="332"/>
                    <a:pt x="181" y="333"/>
                    <a:pt x="187" y="334"/>
                  </a:cubicBezTo>
                  <a:cubicBezTo>
                    <a:pt x="173" y="368"/>
                    <a:pt x="124" y="389"/>
                    <a:pt x="83" y="379"/>
                  </a:cubicBezTo>
                  <a:cubicBezTo>
                    <a:pt x="39" y="368"/>
                    <a:pt x="18" y="335"/>
                    <a:pt x="9" y="293"/>
                  </a:cubicBezTo>
                  <a:cubicBezTo>
                    <a:pt x="0" y="247"/>
                    <a:pt x="10" y="203"/>
                    <a:pt x="38" y="166"/>
                  </a:cubicBezTo>
                  <a:cubicBezTo>
                    <a:pt x="83" y="109"/>
                    <a:pt x="132" y="56"/>
                    <a:pt x="179" y="1"/>
                  </a:cubicBezTo>
                  <a:cubicBezTo>
                    <a:pt x="180" y="0"/>
                    <a:pt x="182" y="0"/>
                    <a:pt x="184" y="0"/>
                  </a:cubicBezTo>
                  <a:close/>
                </a:path>
              </a:pathLst>
            </a:custGeom>
            <a:gradFill>
              <a:gsLst>
                <a:gs pos="0">
                  <a:srgbClr val="BA013F"/>
                </a:gs>
                <a:gs pos="100000">
                  <a:srgbClr val="FB4182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grpSp>
          <p:nvGrpSpPr>
            <p:cNvPr id="4" name="组合 14"/>
            <p:cNvGrpSpPr>
              <a:grpSpLocks noChangeAspect="1"/>
            </p:cNvGrpSpPr>
            <p:nvPr/>
          </p:nvGrpSpPr>
          <p:grpSpPr>
            <a:xfrm>
              <a:off x="6954893" y="4964268"/>
              <a:ext cx="240570" cy="324277"/>
              <a:chOff x="3722033" y="3714538"/>
              <a:chExt cx="500321" cy="674410"/>
            </a:xfrm>
            <a:solidFill>
              <a:srgbClr val="415162"/>
            </a:solidFill>
          </p:grpSpPr>
          <p:sp>
            <p:nvSpPr>
              <p:cNvPr id="16" name="Freeform 27"/>
              <p:cNvSpPr>
                <a:spLocks noEditPoints="1"/>
              </p:cNvSpPr>
              <p:nvPr/>
            </p:nvSpPr>
            <p:spPr bwMode="auto">
              <a:xfrm>
                <a:off x="3818586" y="4203888"/>
                <a:ext cx="306118" cy="185060"/>
              </a:xfrm>
              <a:custGeom>
                <a:avLst/>
                <a:gdLst>
                  <a:gd name="T0" fmla="*/ 317 w 354"/>
                  <a:gd name="T1" fmla="*/ 5 h 214"/>
                  <a:gd name="T2" fmla="*/ 354 w 354"/>
                  <a:gd name="T3" fmla="*/ 186 h 214"/>
                  <a:gd name="T4" fmla="*/ 294 w 354"/>
                  <a:gd name="T5" fmla="*/ 171 h 214"/>
                  <a:gd name="T6" fmla="*/ 250 w 354"/>
                  <a:gd name="T7" fmla="*/ 214 h 214"/>
                  <a:gd name="T8" fmla="*/ 215 w 354"/>
                  <a:gd name="T9" fmla="*/ 44 h 214"/>
                  <a:gd name="T10" fmla="*/ 230 w 354"/>
                  <a:gd name="T11" fmla="*/ 46 h 214"/>
                  <a:gd name="T12" fmla="*/ 241 w 354"/>
                  <a:gd name="T13" fmla="*/ 45 h 214"/>
                  <a:gd name="T14" fmla="*/ 287 w 354"/>
                  <a:gd name="T15" fmla="*/ 7 h 214"/>
                  <a:gd name="T16" fmla="*/ 292 w 354"/>
                  <a:gd name="T17" fmla="*/ 0 h 214"/>
                  <a:gd name="T18" fmla="*/ 300 w 354"/>
                  <a:gd name="T19" fmla="*/ 2 h 214"/>
                  <a:gd name="T20" fmla="*/ 317 w 354"/>
                  <a:gd name="T21" fmla="*/ 5 h 214"/>
                  <a:gd name="T22" fmla="*/ 140 w 354"/>
                  <a:gd name="T23" fmla="*/ 44 h 214"/>
                  <a:gd name="T24" fmla="*/ 105 w 354"/>
                  <a:gd name="T25" fmla="*/ 214 h 214"/>
                  <a:gd name="T26" fmla="*/ 60 w 354"/>
                  <a:gd name="T27" fmla="*/ 171 h 214"/>
                  <a:gd name="T28" fmla="*/ 0 w 354"/>
                  <a:gd name="T29" fmla="*/ 186 h 214"/>
                  <a:gd name="T30" fmla="*/ 38 w 354"/>
                  <a:gd name="T31" fmla="*/ 5 h 214"/>
                  <a:gd name="T32" fmla="*/ 55 w 354"/>
                  <a:gd name="T33" fmla="*/ 2 h 214"/>
                  <a:gd name="T34" fmla="*/ 63 w 354"/>
                  <a:gd name="T35" fmla="*/ 0 h 214"/>
                  <a:gd name="T36" fmla="*/ 67 w 354"/>
                  <a:gd name="T37" fmla="*/ 7 h 214"/>
                  <a:gd name="T38" fmla="*/ 103 w 354"/>
                  <a:gd name="T39" fmla="*/ 42 h 214"/>
                  <a:gd name="T40" fmla="*/ 114 w 354"/>
                  <a:gd name="T41" fmla="*/ 45 h 214"/>
                  <a:gd name="T42" fmla="*/ 140 w 354"/>
                  <a:gd name="T43" fmla="*/ 4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4" h="214">
                    <a:moveTo>
                      <a:pt x="317" y="5"/>
                    </a:moveTo>
                    <a:cubicBezTo>
                      <a:pt x="354" y="186"/>
                      <a:pt x="354" y="186"/>
                      <a:pt x="354" y="186"/>
                    </a:cubicBezTo>
                    <a:cubicBezTo>
                      <a:pt x="294" y="171"/>
                      <a:pt x="294" y="171"/>
                      <a:pt x="294" y="171"/>
                    </a:cubicBezTo>
                    <a:cubicBezTo>
                      <a:pt x="250" y="214"/>
                      <a:pt x="250" y="214"/>
                      <a:pt x="250" y="214"/>
                    </a:cubicBezTo>
                    <a:cubicBezTo>
                      <a:pt x="215" y="44"/>
                      <a:pt x="215" y="44"/>
                      <a:pt x="215" y="44"/>
                    </a:cubicBezTo>
                    <a:cubicBezTo>
                      <a:pt x="220" y="45"/>
                      <a:pt x="225" y="46"/>
                      <a:pt x="230" y="46"/>
                    </a:cubicBezTo>
                    <a:cubicBezTo>
                      <a:pt x="234" y="46"/>
                      <a:pt x="238" y="46"/>
                      <a:pt x="241" y="45"/>
                    </a:cubicBezTo>
                    <a:cubicBezTo>
                      <a:pt x="264" y="40"/>
                      <a:pt x="276" y="25"/>
                      <a:pt x="287" y="7"/>
                    </a:cubicBezTo>
                    <a:cubicBezTo>
                      <a:pt x="289" y="5"/>
                      <a:pt x="290" y="2"/>
                      <a:pt x="292" y="0"/>
                    </a:cubicBezTo>
                    <a:cubicBezTo>
                      <a:pt x="295" y="0"/>
                      <a:pt x="298" y="1"/>
                      <a:pt x="300" y="2"/>
                    </a:cubicBezTo>
                    <a:cubicBezTo>
                      <a:pt x="306" y="3"/>
                      <a:pt x="311" y="4"/>
                      <a:pt x="317" y="5"/>
                    </a:cubicBezTo>
                    <a:close/>
                    <a:moveTo>
                      <a:pt x="140" y="44"/>
                    </a:moveTo>
                    <a:cubicBezTo>
                      <a:pt x="105" y="214"/>
                      <a:pt x="105" y="214"/>
                      <a:pt x="105" y="214"/>
                    </a:cubicBezTo>
                    <a:cubicBezTo>
                      <a:pt x="60" y="171"/>
                      <a:pt x="60" y="171"/>
                      <a:pt x="60" y="171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43" y="4"/>
                      <a:pt x="49" y="3"/>
                      <a:pt x="55" y="2"/>
                    </a:cubicBezTo>
                    <a:cubicBezTo>
                      <a:pt x="57" y="1"/>
                      <a:pt x="60" y="1"/>
                      <a:pt x="63" y="0"/>
                    </a:cubicBezTo>
                    <a:cubicBezTo>
                      <a:pt x="65" y="2"/>
                      <a:pt x="66" y="5"/>
                      <a:pt x="67" y="7"/>
                    </a:cubicBezTo>
                    <a:cubicBezTo>
                      <a:pt x="77" y="21"/>
                      <a:pt x="86" y="35"/>
                      <a:pt x="103" y="42"/>
                    </a:cubicBezTo>
                    <a:cubicBezTo>
                      <a:pt x="106" y="43"/>
                      <a:pt x="110" y="44"/>
                      <a:pt x="114" y="45"/>
                    </a:cubicBezTo>
                    <a:cubicBezTo>
                      <a:pt x="123" y="47"/>
                      <a:pt x="131" y="46"/>
                      <a:pt x="140" y="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A013F"/>
                  </a:gs>
                  <a:gs pos="100000">
                    <a:srgbClr val="FB4182"/>
                  </a:gs>
                </a:gsLst>
                <a:lin ang="5400000" scaled="1"/>
              </a:gradFill>
              <a:ln w="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Freeform 28"/>
              <p:cNvSpPr>
                <a:spLocks noEditPoints="1"/>
              </p:cNvSpPr>
              <p:nvPr/>
            </p:nvSpPr>
            <p:spPr bwMode="auto">
              <a:xfrm>
                <a:off x="3722033" y="3714538"/>
                <a:ext cx="500321" cy="500687"/>
              </a:xfrm>
              <a:custGeom>
                <a:avLst/>
                <a:gdLst>
                  <a:gd name="T0" fmla="*/ 289 w 579"/>
                  <a:gd name="T1" fmla="*/ 28 h 579"/>
                  <a:gd name="T2" fmla="*/ 346 w 579"/>
                  <a:gd name="T3" fmla="*/ 4 h 579"/>
                  <a:gd name="T4" fmla="*/ 390 w 579"/>
                  <a:gd name="T5" fmla="*/ 48 h 579"/>
                  <a:gd name="T6" fmla="*/ 451 w 579"/>
                  <a:gd name="T7" fmla="*/ 48 h 579"/>
                  <a:gd name="T8" fmla="*/ 475 w 579"/>
                  <a:gd name="T9" fmla="*/ 105 h 579"/>
                  <a:gd name="T10" fmla="*/ 532 w 579"/>
                  <a:gd name="T11" fmla="*/ 128 h 579"/>
                  <a:gd name="T12" fmla="*/ 531 w 579"/>
                  <a:gd name="T13" fmla="*/ 190 h 579"/>
                  <a:gd name="T14" fmla="*/ 575 w 579"/>
                  <a:gd name="T15" fmla="*/ 233 h 579"/>
                  <a:gd name="T16" fmla="*/ 551 w 579"/>
                  <a:gd name="T17" fmla="*/ 290 h 579"/>
                  <a:gd name="T18" fmla="*/ 575 w 579"/>
                  <a:gd name="T19" fmla="*/ 347 h 579"/>
                  <a:gd name="T20" fmla="*/ 531 w 579"/>
                  <a:gd name="T21" fmla="*/ 390 h 579"/>
                  <a:gd name="T22" fmla="*/ 532 w 579"/>
                  <a:gd name="T23" fmla="*/ 452 h 579"/>
                  <a:gd name="T24" fmla="*/ 475 w 579"/>
                  <a:gd name="T25" fmla="*/ 475 h 579"/>
                  <a:gd name="T26" fmla="*/ 451 w 579"/>
                  <a:gd name="T27" fmla="*/ 532 h 579"/>
                  <a:gd name="T28" fmla="*/ 390 w 579"/>
                  <a:gd name="T29" fmla="*/ 532 h 579"/>
                  <a:gd name="T30" fmla="*/ 346 w 579"/>
                  <a:gd name="T31" fmla="*/ 575 h 579"/>
                  <a:gd name="T32" fmla="*/ 289 w 579"/>
                  <a:gd name="T33" fmla="*/ 552 h 579"/>
                  <a:gd name="T34" fmla="*/ 233 w 579"/>
                  <a:gd name="T35" fmla="*/ 575 h 579"/>
                  <a:gd name="T36" fmla="*/ 189 w 579"/>
                  <a:gd name="T37" fmla="*/ 532 h 579"/>
                  <a:gd name="T38" fmla="*/ 128 w 579"/>
                  <a:gd name="T39" fmla="*/ 532 h 579"/>
                  <a:gd name="T40" fmla="*/ 104 w 579"/>
                  <a:gd name="T41" fmla="*/ 475 h 579"/>
                  <a:gd name="T42" fmla="*/ 47 w 579"/>
                  <a:gd name="T43" fmla="*/ 452 h 579"/>
                  <a:gd name="T44" fmla="*/ 47 w 579"/>
                  <a:gd name="T45" fmla="*/ 390 h 579"/>
                  <a:gd name="T46" fmla="*/ 4 w 579"/>
                  <a:gd name="T47" fmla="*/ 347 h 579"/>
                  <a:gd name="T48" fmla="*/ 27 w 579"/>
                  <a:gd name="T49" fmla="*/ 290 h 579"/>
                  <a:gd name="T50" fmla="*/ 4 w 579"/>
                  <a:gd name="T51" fmla="*/ 233 h 579"/>
                  <a:gd name="T52" fmla="*/ 47 w 579"/>
                  <a:gd name="T53" fmla="*/ 190 h 579"/>
                  <a:gd name="T54" fmla="*/ 47 w 579"/>
                  <a:gd name="T55" fmla="*/ 128 h 579"/>
                  <a:gd name="T56" fmla="*/ 104 w 579"/>
                  <a:gd name="T57" fmla="*/ 105 h 579"/>
                  <a:gd name="T58" fmla="*/ 128 w 579"/>
                  <a:gd name="T59" fmla="*/ 48 h 579"/>
                  <a:gd name="T60" fmla="*/ 189 w 579"/>
                  <a:gd name="T61" fmla="*/ 48 h 579"/>
                  <a:gd name="T62" fmla="*/ 233 w 579"/>
                  <a:gd name="T63" fmla="*/ 4 h 579"/>
                  <a:gd name="T64" fmla="*/ 289 w 579"/>
                  <a:gd name="T65" fmla="*/ 28 h 579"/>
                  <a:gd name="T66" fmla="*/ 367 w 579"/>
                  <a:gd name="T67" fmla="*/ 103 h 579"/>
                  <a:gd name="T68" fmla="*/ 87 w 579"/>
                  <a:gd name="T69" fmla="*/ 288 h 579"/>
                  <a:gd name="T70" fmla="*/ 367 w 579"/>
                  <a:gd name="T71" fmla="*/ 477 h 579"/>
                  <a:gd name="T72" fmla="*/ 431 w 579"/>
                  <a:gd name="T73" fmla="*/ 146 h 579"/>
                  <a:gd name="T74" fmla="*/ 367 w 579"/>
                  <a:gd name="T75" fmla="*/ 103 h 5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79" h="579">
                    <a:moveTo>
                      <a:pt x="289" y="28"/>
                    </a:moveTo>
                    <a:cubicBezTo>
                      <a:pt x="308" y="29"/>
                      <a:pt x="327" y="0"/>
                      <a:pt x="346" y="4"/>
                    </a:cubicBezTo>
                    <a:cubicBezTo>
                      <a:pt x="365" y="8"/>
                      <a:pt x="371" y="42"/>
                      <a:pt x="390" y="48"/>
                    </a:cubicBezTo>
                    <a:cubicBezTo>
                      <a:pt x="407" y="56"/>
                      <a:pt x="435" y="37"/>
                      <a:pt x="451" y="48"/>
                    </a:cubicBezTo>
                    <a:cubicBezTo>
                      <a:pt x="467" y="58"/>
                      <a:pt x="460" y="92"/>
                      <a:pt x="475" y="105"/>
                    </a:cubicBezTo>
                    <a:cubicBezTo>
                      <a:pt x="487" y="119"/>
                      <a:pt x="521" y="112"/>
                      <a:pt x="532" y="128"/>
                    </a:cubicBezTo>
                    <a:cubicBezTo>
                      <a:pt x="542" y="144"/>
                      <a:pt x="523" y="172"/>
                      <a:pt x="531" y="190"/>
                    </a:cubicBezTo>
                    <a:cubicBezTo>
                      <a:pt x="537" y="208"/>
                      <a:pt x="571" y="214"/>
                      <a:pt x="575" y="233"/>
                    </a:cubicBezTo>
                    <a:cubicBezTo>
                      <a:pt x="579" y="252"/>
                      <a:pt x="550" y="271"/>
                      <a:pt x="551" y="290"/>
                    </a:cubicBezTo>
                    <a:cubicBezTo>
                      <a:pt x="550" y="309"/>
                      <a:pt x="579" y="328"/>
                      <a:pt x="575" y="347"/>
                    </a:cubicBezTo>
                    <a:cubicBezTo>
                      <a:pt x="571" y="366"/>
                      <a:pt x="538" y="372"/>
                      <a:pt x="531" y="390"/>
                    </a:cubicBezTo>
                    <a:cubicBezTo>
                      <a:pt x="523" y="407"/>
                      <a:pt x="542" y="436"/>
                      <a:pt x="532" y="452"/>
                    </a:cubicBezTo>
                    <a:cubicBezTo>
                      <a:pt x="521" y="468"/>
                      <a:pt x="487" y="461"/>
                      <a:pt x="475" y="475"/>
                    </a:cubicBezTo>
                    <a:cubicBezTo>
                      <a:pt x="460" y="488"/>
                      <a:pt x="467" y="521"/>
                      <a:pt x="451" y="532"/>
                    </a:cubicBezTo>
                    <a:cubicBezTo>
                      <a:pt x="435" y="543"/>
                      <a:pt x="407" y="523"/>
                      <a:pt x="390" y="532"/>
                    </a:cubicBezTo>
                    <a:cubicBezTo>
                      <a:pt x="372" y="538"/>
                      <a:pt x="365" y="572"/>
                      <a:pt x="346" y="575"/>
                    </a:cubicBezTo>
                    <a:cubicBezTo>
                      <a:pt x="327" y="579"/>
                      <a:pt x="309" y="550"/>
                      <a:pt x="289" y="552"/>
                    </a:cubicBezTo>
                    <a:cubicBezTo>
                      <a:pt x="270" y="550"/>
                      <a:pt x="252" y="579"/>
                      <a:pt x="233" y="575"/>
                    </a:cubicBezTo>
                    <a:cubicBezTo>
                      <a:pt x="214" y="572"/>
                      <a:pt x="207" y="538"/>
                      <a:pt x="189" y="532"/>
                    </a:cubicBezTo>
                    <a:cubicBezTo>
                      <a:pt x="172" y="523"/>
                      <a:pt x="144" y="543"/>
                      <a:pt x="128" y="532"/>
                    </a:cubicBezTo>
                    <a:cubicBezTo>
                      <a:pt x="112" y="521"/>
                      <a:pt x="119" y="488"/>
                      <a:pt x="104" y="475"/>
                    </a:cubicBezTo>
                    <a:cubicBezTo>
                      <a:pt x="92" y="461"/>
                      <a:pt x="58" y="468"/>
                      <a:pt x="47" y="452"/>
                    </a:cubicBezTo>
                    <a:cubicBezTo>
                      <a:pt x="36" y="436"/>
                      <a:pt x="56" y="407"/>
                      <a:pt x="47" y="390"/>
                    </a:cubicBezTo>
                    <a:cubicBezTo>
                      <a:pt x="41" y="372"/>
                      <a:pt x="8" y="366"/>
                      <a:pt x="4" y="347"/>
                    </a:cubicBezTo>
                    <a:cubicBezTo>
                      <a:pt x="0" y="328"/>
                      <a:pt x="29" y="309"/>
                      <a:pt x="27" y="290"/>
                    </a:cubicBezTo>
                    <a:cubicBezTo>
                      <a:pt x="29" y="271"/>
                      <a:pt x="0" y="252"/>
                      <a:pt x="4" y="233"/>
                    </a:cubicBezTo>
                    <a:cubicBezTo>
                      <a:pt x="8" y="214"/>
                      <a:pt x="41" y="208"/>
                      <a:pt x="47" y="190"/>
                    </a:cubicBezTo>
                    <a:cubicBezTo>
                      <a:pt x="56" y="172"/>
                      <a:pt x="36" y="144"/>
                      <a:pt x="47" y="128"/>
                    </a:cubicBezTo>
                    <a:cubicBezTo>
                      <a:pt x="58" y="112"/>
                      <a:pt x="92" y="119"/>
                      <a:pt x="104" y="105"/>
                    </a:cubicBezTo>
                    <a:cubicBezTo>
                      <a:pt x="119" y="92"/>
                      <a:pt x="112" y="58"/>
                      <a:pt x="128" y="48"/>
                    </a:cubicBezTo>
                    <a:cubicBezTo>
                      <a:pt x="144" y="37"/>
                      <a:pt x="172" y="56"/>
                      <a:pt x="189" y="48"/>
                    </a:cubicBezTo>
                    <a:cubicBezTo>
                      <a:pt x="207" y="42"/>
                      <a:pt x="214" y="8"/>
                      <a:pt x="233" y="4"/>
                    </a:cubicBezTo>
                    <a:cubicBezTo>
                      <a:pt x="252" y="0"/>
                      <a:pt x="270" y="29"/>
                      <a:pt x="289" y="28"/>
                    </a:cubicBezTo>
                    <a:close/>
                    <a:moveTo>
                      <a:pt x="367" y="103"/>
                    </a:moveTo>
                    <a:cubicBezTo>
                      <a:pt x="234" y="48"/>
                      <a:pt x="88" y="145"/>
                      <a:pt x="87" y="288"/>
                    </a:cubicBezTo>
                    <a:cubicBezTo>
                      <a:pt x="86" y="433"/>
                      <a:pt x="233" y="532"/>
                      <a:pt x="367" y="477"/>
                    </a:cubicBezTo>
                    <a:cubicBezTo>
                      <a:pt x="501" y="421"/>
                      <a:pt x="534" y="247"/>
                      <a:pt x="431" y="146"/>
                    </a:cubicBezTo>
                    <a:cubicBezTo>
                      <a:pt x="413" y="127"/>
                      <a:pt x="391" y="113"/>
                      <a:pt x="367" y="103"/>
                    </a:cubicBezTo>
                    <a:close/>
                  </a:path>
                </a:pathLst>
              </a:custGeom>
              <a:gradFill>
                <a:gsLst>
                  <a:gs pos="0">
                    <a:srgbClr val="BA013F"/>
                  </a:gs>
                  <a:gs pos="100000">
                    <a:srgbClr val="FB4182"/>
                  </a:gs>
                </a:gsLst>
                <a:lin ang="5400000" scaled="1"/>
              </a:gradFill>
              <a:ln w="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8" name="Freeform 29"/>
              <p:cNvSpPr>
                <a:spLocks noEditPoints="1"/>
              </p:cNvSpPr>
              <p:nvPr/>
            </p:nvSpPr>
            <p:spPr bwMode="auto">
              <a:xfrm>
                <a:off x="3829192" y="3821698"/>
                <a:ext cx="286002" cy="287100"/>
              </a:xfrm>
              <a:custGeom>
                <a:avLst/>
                <a:gdLst>
                  <a:gd name="T0" fmla="*/ 165 w 331"/>
                  <a:gd name="T1" fmla="*/ 0 h 332"/>
                  <a:gd name="T2" fmla="*/ 331 w 331"/>
                  <a:gd name="T3" fmla="*/ 166 h 332"/>
                  <a:gd name="T4" fmla="*/ 165 w 331"/>
                  <a:gd name="T5" fmla="*/ 332 h 332"/>
                  <a:gd name="T6" fmla="*/ 0 w 331"/>
                  <a:gd name="T7" fmla="*/ 166 h 332"/>
                  <a:gd name="T8" fmla="*/ 165 w 331"/>
                  <a:gd name="T9" fmla="*/ 0 h 332"/>
                  <a:gd name="T10" fmla="*/ 176 w 331"/>
                  <a:gd name="T11" fmla="*/ 50 h 332"/>
                  <a:gd name="T12" fmla="*/ 205 w 331"/>
                  <a:gd name="T13" fmla="*/ 111 h 332"/>
                  <a:gd name="T14" fmla="*/ 272 w 331"/>
                  <a:gd name="T15" fmla="*/ 119 h 332"/>
                  <a:gd name="T16" fmla="*/ 282 w 331"/>
                  <a:gd name="T17" fmla="*/ 127 h 332"/>
                  <a:gd name="T18" fmla="*/ 279 w 331"/>
                  <a:gd name="T19" fmla="*/ 140 h 332"/>
                  <a:gd name="T20" fmla="*/ 229 w 331"/>
                  <a:gd name="T21" fmla="*/ 186 h 332"/>
                  <a:gd name="T22" fmla="*/ 242 w 331"/>
                  <a:gd name="T23" fmla="*/ 252 h 332"/>
                  <a:gd name="T24" fmla="*/ 237 w 331"/>
                  <a:gd name="T25" fmla="*/ 265 h 332"/>
                  <a:gd name="T26" fmla="*/ 224 w 331"/>
                  <a:gd name="T27" fmla="*/ 265 h 332"/>
                  <a:gd name="T28" fmla="*/ 165 w 331"/>
                  <a:gd name="T29" fmla="*/ 232 h 332"/>
                  <a:gd name="T30" fmla="*/ 106 w 331"/>
                  <a:gd name="T31" fmla="*/ 265 h 332"/>
                  <a:gd name="T32" fmla="*/ 93 w 331"/>
                  <a:gd name="T33" fmla="*/ 265 h 332"/>
                  <a:gd name="T34" fmla="*/ 89 w 331"/>
                  <a:gd name="T35" fmla="*/ 252 h 332"/>
                  <a:gd name="T36" fmla="*/ 102 w 331"/>
                  <a:gd name="T37" fmla="*/ 186 h 332"/>
                  <a:gd name="T38" fmla="*/ 52 w 331"/>
                  <a:gd name="T39" fmla="*/ 140 h 332"/>
                  <a:gd name="T40" fmla="*/ 49 w 331"/>
                  <a:gd name="T41" fmla="*/ 127 h 332"/>
                  <a:gd name="T42" fmla="*/ 59 w 331"/>
                  <a:gd name="T43" fmla="*/ 119 h 332"/>
                  <a:gd name="T44" fmla="*/ 126 w 331"/>
                  <a:gd name="T45" fmla="*/ 111 h 332"/>
                  <a:gd name="T46" fmla="*/ 154 w 331"/>
                  <a:gd name="T47" fmla="*/ 50 h 332"/>
                  <a:gd name="T48" fmla="*/ 165 w 331"/>
                  <a:gd name="T49" fmla="*/ 43 h 332"/>
                  <a:gd name="T50" fmla="*/ 176 w 331"/>
                  <a:gd name="T51" fmla="*/ 5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332">
                    <a:moveTo>
                      <a:pt x="165" y="0"/>
                    </a:moveTo>
                    <a:cubicBezTo>
                      <a:pt x="257" y="0"/>
                      <a:pt x="331" y="74"/>
                      <a:pt x="331" y="166"/>
                    </a:cubicBezTo>
                    <a:cubicBezTo>
                      <a:pt x="331" y="257"/>
                      <a:pt x="257" y="332"/>
                      <a:pt x="165" y="332"/>
                    </a:cubicBezTo>
                    <a:cubicBezTo>
                      <a:pt x="74" y="332"/>
                      <a:pt x="0" y="257"/>
                      <a:pt x="0" y="166"/>
                    </a:cubicBezTo>
                    <a:cubicBezTo>
                      <a:pt x="0" y="74"/>
                      <a:pt x="74" y="0"/>
                      <a:pt x="165" y="0"/>
                    </a:cubicBezTo>
                    <a:close/>
                    <a:moveTo>
                      <a:pt x="176" y="50"/>
                    </a:moveTo>
                    <a:cubicBezTo>
                      <a:pt x="205" y="111"/>
                      <a:pt x="205" y="111"/>
                      <a:pt x="205" y="111"/>
                    </a:cubicBezTo>
                    <a:cubicBezTo>
                      <a:pt x="272" y="119"/>
                      <a:pt x="272" y="119"/>
                      <a:pt x="272" y="119"/>
                    </a:cubicBezTo>
                    <a:cubicBezTo>
                      <a:pt x="277" y="120"/>
                      <a:pt x="281" y="123"/>
                      <a:pt x="282" y="127"/>
                    </a:cubicBezTo>
                    <a:cubicBezTo>
                      <a:pt x="284" y="132"/>
                      <a:pt x="282" y="137"/>
                      <a:pt x="279" y="140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42" y="252"/>
                      <a:pt x="242" y="252"/>
                      <a:pt x="242" y="252"/>
                    </a:cubicBezTo>
                    <a:cubicBezTo>
                      <a:pt x="243" y="257"/>
                      <a:pt x="241" y="262"/>
                      <a:pt x="237" y="265"/>
                    </a:cubicBezTo>
                    <a:cubicBezTo>
                      <a:pt x="234" y="267"/>
                      <a:pt x="229" y="268"/>
                      <a:pt x="224" y="265"/>
                    </a:cubicBezTo>
                    <a:cubicBezTo>
                      <a:pt x="165" y="232"/>
                      <a:pt x="165" y="232"/>
                      <a:pt x="165" y="232"/>
                    </a:cubicBezTo>
                    <a:cubicBezTo>
                      <a:pt x="106" y="265"/>
                      <a:pt x="106" y="265"/>
                      <a:pt x="106" y="265"/>
                    </a:cubicBezTo>
                    <a:cubicBezTo>
                      <a:pt x="102" y="268"/>
                      <a:pt x="97" y="267"/>
                      <a:pt x="93" y="265"/>
                    </a:cubicBezTo>
                    <a:cubicBezTo>
                      <a:pt x="89" y="262"/>
                      <a:pt x="88" y="257"/>
                      <a:pt x="89" y="252"/>
                    </a:cubicBezTo>
                    <a:cubicBezTo>
                      <a:pt x="102" y="186"/>
                      <a:pt x="102" y="186"/>
                      <a:pt x="102" y="186"/>
                    </a:cubicBezTo>
                    <a:cubicBezTo>
                      <a:pt x="52" y="140"/>
                      <a:pt x="52" y="140"/>
                      <a:pt x="52" y="140"/>
                    </a:cubicBezTo>
                    <a:cubicBezTo>
                      <a:pt x="48" y="137"/>
                      <a:pt x="47" y="132"/>
                      <a:pt x="49" y="127"/>
                    </a:cubicBezTo>
                    <a:cubicBezTo>
                      <a:pt x="50" y="123"/>
                      <a:pt x="54" y="120"/>
                      <a:pt x="59" y="119"/>
                    </a:cubicBezTo>
                    <a:cubicBezTo>
                      <a:pt x="126" y="111"/>
                      <a:pt x="126" y="111"/>
                      <a:pt x="126" y="111"/>
                    </a:cubicBezTo>
                    <a:cubicBezTo>
                      <a:pt x="154" y="50"/>
                      <a:pt x="154" y="50"/>
                      <a:pt x="154" y="50"/>
                    </a:cubicBezTo>
                    <a:cubicBezTo>
                      <a:pt x="156" y="45"/>
                      <a:pt x="161" y="43"/>
                      <a:pt x="165" y="43"/>
                    </a:cubicBezTo>
                    <a:cubicBezTo>
                      <a:pt x="170" y="43"/>
                      <a:pt x="174" y="45"/>
                      <a:pt x="176" y="5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A013F"/>
                  </a:gs>
                  <a:gs pos="100000">
                    <a:srgbClr val="FB4182"/>
                  </a:gs>
                </a:gsLst>
                <a:lin ang="5400000" scaled="1"/>
              </a:gradFill>
              <a:ln w="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" name="组合 2"/>
          <p:cNvGrpSpPr/>
          <p:nvPr/>
        </p:nvGrpSpPr>
        <p:grpSpPr>
          <a:xfrm>
            <a:off x="4268346" y="4331742"/>
            <a:ext cx="1892264" cy="1589330"/>
            <a:chOff x="4268902" y="4331742"/>
            <a:chExt cx="1892510" cy="1589330"/>
          </a:xfrm>
        </p:grpSpPr>
        <p:sp>
          <p:nvSpPr>
            <p:cNvPr id="12" name="Freeform 7"/>
            <p:cNvSpPr/>
            <p:nvPr/>
          </p:nvSpPr>
          <p:spPr bwMode="auto">
            <a:xfrm>
              <a:off x="4268902" y="4331742"/>
              <a:ext cx="1892510" cy="1589330"/>
            </a:xfrm>
            <a:custGeom>
              <a:avLst/>
              <a:gdLst>
                <a:gd name="T0" fmla="*/ 423 w 424"/>
                <a:gd name="T1" fmla="*/ 322 h 356"/>
                <a:gd name="T2" fmla="*/ 414 w 424"/>
                <a:gd name="T3" fmla="*/ 325 h 356"/>
                <a:gd name="T4" fmla="*/ 226 w 424"/>
                <a:gd name="T5" fmla="*/ 351 h 356"/>
                <a:gd name="T6" fmla="*/ 78 w 424"/>
                <a:gd name="T7" fmla="*/ 302 h 356"/>
                <a:gd name="T8" fmla="*/ 126 w 424"/>
                <a:gd name="T9" fmla="*/ 28 h 356"/>
                <a:gd name="T10" fmla="*/ 96 w 424"/>
                <a:gd name="T11" fmla="*/ 153 h 356"/>
                <a:gd name="T12" fmla="*/ 250 w 424"/>
                <a:gd name="T13" fmla="*/ 266 h 356"/>
                <a:gd name="T14" fmla="*/ 307 w 424"/>
                <a:gd name="T15" fmla="*/ 256 h 356"/>
                <a:gd name="T16" fmla="*/ 318 w 424"/>
                <a:gd name="T17" fmla="*/ 243 h 356"/>
                <a:gd name="T18" fmla="*/ 287 w 424"/>
                <a:gd name="T19" fmla="*/ 146 h 356"/>
                <a:gd name="T20" fmla="*/ 151 w 424"/>
                <a:gd name="T21" fmla="*/ 131 h 356"/>
                <a:gd name="T22" fmla="*/ 140 w 424"/>
                <a:gd name="T23" fmla="*/ 144 h 356"/>
                <a:gd name="T24" fmla="*/ 158 w 424"/>
                <a:gd name="T25" fmla="*/ 32 h 356"/>
                <a:gd name="T26" fmla="*/ 270 w 424"/>
                <a:gd name="T27" fmla="*/ 16 h 356"/>
                <a:gd name="T28" fmla="*/ 361 w 424"/>
                <a:gd name="T29" fmla="*/ 109 h 356"/>
                <a:gd name="T30" fmla="*/ 424 w 424"/>
                <a:gd name="T31" fmla="*/ 317 h 356"/>
                <a:gd name="T32" fmla="*/ 423 w 424"/>
                <a:gd name="T33" fmla="*/ 32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4" h="356">
                  <a:moveTo>
                    <a:pt x="423" y="322"/>
                  </a:moveTo>
                  <a:cubicBezTo>
                    <a:pt x="420" y="323"/>
                    <a:pt x="417" y="324"/>
                    <a:pt x="414" y="325"/>
                  </a:cubicBezTo>
                  <a:cubicBezTo>
                    <a:pt x="352" y="334"/>
                    <a:pt x="289" y="345"/>
                    <a:pt x="226" y="351"/>
                  </a:cubicBezTo>
                  <a:cubicBezTo>
                    <a:pt x="171" y="356"/>
                    <a:pt x="119" y="345"/>
                    <a:pt x="78" y="302"/>
                  </a:cubicBezTo>
                  <a:cubicBezTo>
                    <a:pt x="0" y="220"/>
                    <a:pt x="23" y="78"/>
                    <a:pt x="126" y="28"/>
                  </a:cubicBezTo>
                  <a:cubicBezTo>
                    <a:pt x="100" y="68"/>
                    <a:pt x="90" y="108"/>
                    <a:pt x="96" y="153"/>
                  </a:cubicBezTo>
                  <a:cubicBezTo>
                    <a:pt x="108" y="234"/>
                    <a:pt x="169" y="279"/>
                    <a:pt x="250" y="266"/>
                  </a:cubicBezTo>
                  <a:cubicBezTo>
                    <a:pt x="269" y="263"/>
                    <a:pt x="288" y="261"/>
                    <a:pt x="307" y="256"/>
                  </a:cubicBezTo>
                  <a:cubicBezTo>
                    <a:pt x="312" y="255"/>
                    <a:pt x="319" y="246"/>
                    <a:pt x="318" y="243"/>
                  </a:cubicBezTo>
                  <a:cubicBezTo>
                    <a:pt x="309" y="210"/>
                    <a:pt x="301" y="176"/>
                    <a:pt x="287" y="146"/>
                  </a:cubicBezTo>
                  <a:cubicBezTo>
                    <a:pt x="258" y="88"/>
                    <a:pt x="195" y="82"/>
                    <a:pt x="151" y="131"/>
                  </a:cubicBezTo>
                  <a:cubicBezTo>
                    <a:pt x="148" y="135"/>
                    <a:pt x="144" y="139"/>
                    <a:pt x="140" y="144"/>
                  </a:cubicBezTo>
                  <a:cubicBezTo>
                    <a:pt x="119" y="114"/>
                    <a:pt x="128" y="61"/>
                    <a:pt x="158" y="32"/>
                  </a:cubicBezTo>
                  <a:cubicBezTo>
                    <a:pt x="191" y="0"/>
                    <a:pt x="231" y="1"/>
                    <a:pt x="270" y="16"/>
                  </a:cubicBezTo>
                  <a:cubicBezTo>
                    <a:pt x="314" y="33"/>
                    <a:pt x="346" y="66"/>
                    <a:pt x="361" y="109"/>
                  </a:cubicBezTo>
                  <a:cubicBezTo>
                    <a:pt x="385" y="178"/>
                    <a:pt x="404" y="248"/>
                    <a:pt x="424" y="317"/>
                  </a:cubicBezTo>
                  <a:cubicBezTo>
                    <a:pt x="424" y="318"/>
                    <a:pt x="423" y="320"/>
                    <a:pt x="423" y="322"/>
                  </a:cubicBezTo>
                  <a:close/>
                </a:path>
              </a:pathLst>
            </a:custGeom>
            <a:gradFill>
              <a:gsLst>
                <a:gs pos="0">
                  <a:srgbClr val="0076CF"/>
                </a:gs>
                <a:gs pos="100000">
                  <a:srgbClr val="1CCCF8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grpSp>
          <p:nvGrpSpPr>
            <p:cNvPr id="6" name="组合 18"/>
            <p:cNvGrpSpPr/>
            <p:nvPr/>
          </p:nvGrpSpPr>
          <p:grpSpPr>
            <a:xfrm>
              <a:off x="5062383" y="4973742"/>
              <a:ext cx="295624" cy="295912"/>
              <a:chOff x="5240338" y="2657475"/>
              <a:chExt cx="1630363" cy="1631951"/>
            </a:xfrm>
            <a:solidFill>
              <a:srgbClr val="415162"/>
            </a:solidFill>
          </p:grpSpPr>
          <p:sp>
            <p:nvSpPr>
              <p:cNvPr id="20" name="Freeform 5"/>
              <p:cNvSpPr/>
              <p:nvPr/>
            </p:nvSpPr>
            <p:spPr bwMode="auto">
              <a:xfrm>
                <a:off x="5240338" y="2735263"/>
                <a:ext cx="1552575" cy="1554163"/>
              </a:xfrm>
              <a:custGeom>
                <a:avLst/>
                <a:gdLst>
                  <a:gd name="T0" fmla="*/ 391 w 517"/>
                  <a:gd name="T1" fmla="*/ 73 h 519"/>
                  <a:gd name="T2" fmla="*/ 346 w 517"/>
                  <a:gd name="T3" fmla="*/ 101 h 519"/>
                  <a:gd name="T4" fmla="*/ 325 w 517"/>
                  <a:gd name="T5" fmla="*/ 98 h 519"/>
                  <a:gd name="T6" fmla="*/ 122 w 517"/>
                  <a:gd name="T7" fmla="*/ 151 h 519"/>
                  <a:gd name="T8" fmla="*/ 125 w 517"/>
                  <a:gd name="T9" fmla="*/ 369 h 519"/>
                  <a:gd name="T10" fmla="*/ 332 w 517"/>
                  <a:gd name="T11" fmla="*/ 416 h 519"/>
                  <a:gd name="T12" fmla="*/ 421 w 517"/>
                  <a:gd name="T13" fmla="*/ 197 h 519"/>
                  <a:gd name="T14" fmla="*/ 425 w 517"/>
                  <a:gd name="T15" fmla="*/ 155 h 519"/>
                  <a:gd name="T16" fmla="*/ 443 w 517"/>
                  <a:gd name="T17" fmla="*/ 127 h 519"/>
                  <a:gd name="T18" fmla="*/ 444 w 517"/>
                  <a:gd name="T19" fmla="*/ 398 h 519"/>
                  <a:gd name="T20" fmla="*/ 113 w 517"/>
                  <a:gd name="T21" fmla="*/ 438 h 519"/>
                  <a:gd name="T22" fmla="*/ 88 w 517"/>
                  <a:gd name="T23" fmla="*/ 101 h 519"/>
                  <a:gd name="T24" fmla="*/ 391 w 517"/>
                  <a:gd name="T25" fmla="*/ 73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7" h="519">
                    <a:moveTo>
                      <a:pt x="391" y="73"/>
                    </a:moveTo>
                    <a:cubicBezTo>
                      <a:pt x="376" y="83"/>
                      <a:pt x="361" y="93"/>
                      <a:pt x="346" y="101"/>
                    </a:cubicBezTo>
                    <a:cubicBezTo>
                      <a:pt x="340" y="103"/>
                      <a:pt x="331" y="100"/>
                      <a:pt x="325" y="98"/>
                    </a:cubicBezTo>
                    <a:cubicBezTo>
                      <a:pt x="252" y="68"/>
                      <a:pt x="166" y="91"/>
                      <a:pt x="122" y="151"/>
                    </a:cubicBezTo>
                    <a:cubicBezTo>
                      <a:pt x="72" y="219"/>
                      <a:pt x="73" y="305"/>
                      <a:pt x="125" y="369"/>
                    </a:cubicBezTo>
                    <a:cubicBezTo>
                      <a:pt x="174" y="429"/>
                      <a:pt x="261" y="449"/>
                      <a:pt x="332" y="416"/>
                    </a:cubicBezTo>
                    <a:cubicBezTo>
                      <a:pt x="413" y="379"/>
                      <a:pt x="454" y="279"/>
                      <a:pt x="421" y="197"/>
                    </a:cubicBezTo>
                    <a:cubicBezTo>
                      <a:pt x="414" y="181"/>
                      <a:pt x="415" y="169"/>
                      <a:pt x="425" y="155"/>
                    </a:cubicBezTo>
                    <a:cubicBezTo>
                      <a:pt x="432" y="146"/>
                      <a:pt x="437" y="136"/>
                      <a:pt x="443" y="127"/>
                    </a:cubicBezTo>
                    <a:cubicBezTo>
                      <a:pt x="491" y="165"/>
                      <a:pt x="517" y="302"/>
                      <a:pt x="444" y="398"/>
                    </a:cubicBezTo>
                    <a:cubicBezTo>
                      <a:pt x="366" y="501"/>
                      <a:pt x="209" y="519"/>
                      <a:pt x="113" y="438"/>
                    </a:cubicBezTo>
                    <a:cubicBezTo>
                      <a:pt x="0" y="343"/>
                      <a:pt x="9" y="187"/>
                      <a:pt x="88" y="101"/>
                    </a:cubicBezTo>
                    <a:cubicBezTo>
                      <a:pt x="181" y="0"/>
                      <a:pt x="336" y="17"/>
                      <a:pt x="391" y="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1" name="Freeform 6"/>
              <p:cNvSpPr/>
              <p:nvPr/>
            </p:nvSpPr>
            <p:spPr bwMode="auto">
              <a:xfrm>
                <a:off x="5618163" y="3103563"/>
                <a:ext cx="793750" cy="793750"/>
              </a:xfrm>
              <a:custGeom>
                <a:avLst/>
                <a:gdLst>
                  <a:gd name="T0" fmla="*/ 132 w 264"/>
                  <a:gd name="T1" fmla="*/ 265 h 265"/>
                  <a:gd name="T2" fmla="*/ 3 w 264"/>
                  <a:gd name="T3" fmla="*/ 128 h 265"/>
                  <a:gd name="T4" fmla="*/ 141 w 264"/>
                  <a:gd name="T5" fmla="*/ 5 h 265"/>
                  <a:gd name="T6" fmla="*/ 161 w 264"/>
                  <a:gd name="T7" fmla="*/ 8 h 265"/>
                  <a:gd name="T8" fmla="*/ 168 w 264"/>
                  <a:gd name="T9" fmla="*/ 27 h 265"/>
                  <a:gd name="T10" fmla="*/ 156 w 264"/>
                  <a:gd name="T11" fmla="*/ 50 h 265"/>
                  <a:gd name="T12" fmla="*/ 135 w 264"/>
                  <a:gd name="T13" fmla="*/ 63 h 265"/>
                  <a:gd name="T14" fmla="*/ 60 w 264"/>
                  <a:gd name="T15" fmla="*/ 131 h 265"/>
                  <a:gd name="T16" fmla="*/ 124 w 264"/>
                  <a:gd name="T17" fmla="*/ 207 h 265"/>
                  <a:gd name="T18" fmla="*/ 205 w 264"/>
                  <a:gd name="T19" fmla="*/ 136 h 265"/>
                  <a:gd name="T20" fmla="*/ 224 w 264"/>
                  <a:gd name="T21" fmla="*/ 110 h 265"/>
                  <a:gd name="T22" fmla="*/ 226 w 264"/>
                  <a:gd name="T23" fmla="*/ 109 h 265"/>
                  <a:gd name="T24" fmla="*/ 254 w 264"/>
                  <a:gd name="T25" fmla="*/ 97 h 265"/>
                  <a:gd name="T26" fmla="*/ 263 w 264"/>
                  <a:gd name="T27" fmla="*/ 135 h 265"/>
                  <a:gd name="T28" fmla="*/ 132 w 264"/>
                  <a:gd name="T29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4" h="265">
                    <a:moveTo>
                      <a:pt x="132" y="265"/>
                    </a:moveTo>
                    <a:cubicBezTo>
                      <a:pt x="57" y="265"/>
                      <a:pt x="0" y="205"/>
                      <a:pt x="3" y="128"/>
                    </a:cubicBezTo>
                    <a:cubicBezTo>
                      <a:pt x="5" y="58"/>
                      <a:pt x="70" y="0"/>
                      <a:pt x="141" y="5"/>
                    </a:cubicBezTo>
                    <a:cubicBezTo>
                      <a:pt x="148" y="6"/>
                      <a:pt x="155" y="7"/>
                      <a:pt x="161" y="8"/>
                    </a:cubicBezTo>
                    <a:cubicBezTo>
                      <a:pt x="173" y="11"/>
                      <a:pt x="175" y="17"/>
                      <a:pt x="168" y="27"/>
                    </a:cubicBezTo>
                    <a:cubicBezTo>
                      <a:pt x="164" y="34"/>
                      <a:pt x="159" y="42"/>
                      <a:pt x="156" y="50"/>
                    </a:cubicBezTo>
                    <a:cubicBezTo>
                      <a:pt x="152" y="60"/>
                      <a:pt x="147" y="63"/>
                      <a:pt x="135" y="63"/>
                    </a:cubicBezTo>
                    <a:cubicBezTo>
                      <a:pt x="94" y="63"/>
                      <a:pt x="63" y="92"/>
                      <a:pt x="60" y="131"/>
                    </a:cubicBezTo>
                    <a:cubicBezTo>
                      <a:pt x="57" y="167"/>
                      <a:pt x="85" y="200"/>
                      <a:pt x="124" y="207"/>
                    </a:cubicBezTo>
                    <a:cubicBezTo>
                      <a:pt x="164" y="214"/>
                      <a:pt x="204" y="180"/>
                      <a:pt x="205" y="136"/>
                    </a:cubicBezTo>
                    <a:cubicBezTo>
                      <a:pt x="205" y="120"/>
                      <a:pt x="209" y="113"/>
                      <a:pt x="224" y="110"/>
                    </a:cubicBezTo>
                    <a:cubicBezTo>
                      <a:pt x="225" y="110"/>
                      <a:pt x="225" y="109"/>
                      <a:pt x="226" y="109"/>
                    </a:cubicBezTo>
                    <a:cubicBezTo>
                      <a:pt x="235" y="105"/>
                      <a:pt x="244" y="101"/>
                      <a:pt x="254" y="97"/>
                    </a:cubicBezTo>
                    <a:cubicBezTo>
                      <a:pt x="257" y="109"/>
                      <a:pt x="263" y="122"/>
                      <a:pt x="263" y="135"/>
                    </a:cubicBezTo>
                    <a:cubicBezTo>
                      <a:pt x="264" y="207"/>
                      <a:pt x="205" y="265"/>
                      <a:pt x="132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2" name="Freeform 7"/>
              <p:cNvSpPr/>
              <p:nvPr/>
            </p:nvSpPr>
            <p:spPr bwMode="auto">
              <a:xfrm>
                <a:off x="6018213" y="2657475"/>
                <a:ext cx="852488" cy="850900"/>
              </a:xfrm>
              <a:custGeom>
                <a:avLst/>
                <a:gdLst>
                  <a:gd name="T0" fmla="*/ 0 w 284"/>
                  <a:gd name="T1" fmla="*/ 280 h 284"/>
                  <a:gd name="T2" fmla="*/ 10 w 284"/>
                  <a:gd name="T3" fmla="*/ 266 h 284"/>
                  <a:gd name="T4" fmla="*/ 31 w 284"/>
                  <a:gd name="T5" fmla="*/ 214 h 284"/>
                  <a:gd name="T6" fmla="*/ 68 w 284"/>
                  <a:gd name="T7" fmla="*/ 156 h 284"/>
                  <a:gd name="T8" fmla="*/ 165 w 284"/>
                  <a:gd name="T9" fmla="*/ 97 h 284"/>
                  <a:gd name="T10" fmla="*/ 186 w 284"/>
                  <a:gd name="T11" fmla="*/ 62 h 284"/>
                  <a:gd name="T12" fmla="*/ 186 w 284"/>
                  <a:gd name="T13" fmla="*/ 41 h 284"/>
                  <a:gd name="T14" fmla="*/ 216 w 284"/>
                  <a:gd name="T15" fmla="*/ 2 h 284"/>
                  <a:gd name="T16" fmla="*/ 249 w 284"/>
                  <a:gd name="T17" fmla="*/ 34 h 284"/>
                  <a:gd name="T18" fmla="*/ 282 w 284"/>
                  <a:gd name="T19" fmla="*/ 68 h 284"/>
                  <a:gd name="T20" fmla="*/ 243 w 284"/>
                  <a:gd name="T21" fmla="*/ 97 h 284"/>
                  <a:gd name="T22" fmla="*/ 175 w 284"/>
                  <a:gd name="T23" fmla="*/ 142 h 284"/>
                  <a:gd name="T24" fmla="*/ 102 w 284"/>
                  <a:gd name="T25" fmla="*/ 240 h 284"/>
                  <a:gd name="T26" fmla="*/ 69 w 284"/>
                  <a:gd name="T27" fmla="*/ 253 h 284"/>
                  <a:gd name="T28" fmla="*/ 19 w 284"/>
                  <a:gd name="T29" fmla="*/ 273 h 284"/>
                  <a:gd name="T30" fmla="*/ 4 w 284"/>
                  <a:gd name="T31" fmla="*/ 284 h 284"/>
                  <a:gd name="T32" fmla="*/ 0 w 284"/>
                  <a:gd name="T33" fmla="*/ 28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4" h="284">
                    <a:moveTo>
                      <a:pt x="0" y="280"/>
                    </a:moveTo>
                    <a:cubicBezTo>
                      <a:pt x="4" y="275"/>
                      <a:pt x="6" y="270"/>
                      <a:pt x="10" y="266"/>
                    </a:cubicBezTo>
                    <a:cubicBezTo>
                      <a:pt x="23" y="251"/>
                      <a:pt x="31" y="236"/>
                      <a:pt x="31" y="214"/>
                    </a:cubicBezTo>
                    <a:cubicBezTo>
                      <a:pt x="31" y="189"/>
                      <a:pt x="48" y="169"/>
                      <a:pt x="68" y="156"/>
                    </a:cubicBezTo>
                    <a:cubicBezTo>
                      <a:pt x="100" y="134"/>
                      <a:pt x="132" y="115"/>
                      <a:pt x="165" y="97"/>
                    </a:cubicBezTo>
                    <a:cubicBezTo>
                      <a:pt x="180" y="89"/>
                      <a:pt x="188" y="79"/>
                      <a:pt x="186" y="62"/>
                    </a:cubicBezTo>
                    <a:cubicBezTo>
                      <a:pt x="185" y="55"/>
                      <a:pt x="185" y="48"/>
                      <a:pt x="186" y="41"/>
                    </a:cubicBezTo>
                    <a:cubicBezTo>
                      <a:pt x="187" y="17"/>
                      <a:pt x="198" y="4"/>
                      <a:pt x="216" y="2"/>
                    </a:cubicBezTo>
                    <a:cubicBezTo>
                      <a:pt x="234" y="0"/>
                      <a:pt x="243" y="9"/>
                      <a:pt x="249" y="34"/>
                    </a:cubicBezTo>
                    <a:cubicBezTo>
                      <a:pt x="274" y="40"/>
                      <a:pt x="284" y="50"/>
                      <a:pt x="282" y="68"/>
                    </a:cubicBezTo>
                    <a:cubicBezTo>
                      <a:pt x="280" y="86"/>
                      <a:pt x="266" y="100"/>
                      <a:pt x="243" y="97"/>
                    </a:cubicBezTo>
                    <a:cubicBezTo>
                      <a:pt x="205" y="92"/>
                      <a:pt x="189" y="111"/>
                      <a:pt x="175" y="142"/>
                    </a:cubicBezTo>
                    <a:cubicBezTo>
                      <a:pt x="159" y="181"/>
                      <a:pt x="137" y="215"/>
                      <a:pt x="102" y="240"/>
                    </a:cubicBezTo>
                    <a:cubicBezTo>
                      <a:pt x="92" y="246"/>
                      <a:pt x="80" y="253"/>
                      <a:pt x="69" y="253"/>
                    </a:cubicBezTo>
                    <a:cubicBezTo>
                      <a:pt x="49" y="252"/>
                      <a:pt x="33" y="259"/>
                      <a:pt x="19" y="273"/>
                    </a:cubicBezTo>
                    <a:cubicBezTo>
                      <a:pt x="15" y="277"/>
                      <a:pt x="9" y="280"/>
                      <a:pt x="4" y="284"/>
                    </a:cubicBezTo>
                    <a:cubicBezTo>
                      <a:pt x="3" y="283"/>
                      <a:pt x="1" y="281"/>
                      <a:pt x="0" y="2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3" name="Freeform 8"/>
              <p:cNvSpPr/>
              <p:nvPr/>
            </p:nvSpPr>
            <p:spPr bwMode="auto">
              <a:xfrm>
                <a:off x="5907088" y="3403600"/>
                <a:ext cx="222250" cy="219075"/>
              </a:xfrm>
              <a:custGeom>
                <a:avLst/>
                <a:gdLst>
                  <a:gd name="T0" fmla="*/ 39 w 74"/>
                  <a:gd name="T1" fmla="*/ 3 h 73"/>
                  <a:gd name="T2" fmla="*/ 30 w 74"/>
                  <a:gd name="T3" fmla="*/ 43 h 73"/>
                  <a:gd name="T4" fmla="*/ 69 w 74"/>
                  <a:gd name="T5" fmla="*/ 35 h 73"/>
                  <a:gd name="T6" fmla="*/ 58 w 74"/>
                  <a:gd name="T7" fmla="*/ 62 h 73"/>
                  <a:gd name="T8" fmla="*/ 15 w 74"/>
                  <a:gd name="T9" fmla="*/ 63 h 73"/>
                  <a:gd name="T10" fmla="*/ 6 w 74"/>
                  <a:gd name="T11" fmla="*/ 21 h 73"/>
                  <a:gd name="T12" fmla="*/ 39 w 74"/>
                  <a:gd name="T13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73">
                    <a:moveTo>
                      <a:pt x="39" y="3"/>
                    </a:moveTo>
                    <a:cubicBezTo>
                      <a:pt x="40" y="19"/>
                      <a:pt x="14" y="29"/>
                      <a:pt x="30" y="43"/>
                    </a:cubicBezTo>
                    <a:cubicBezTo>
                      <a:pt x="37" y="48"/>
                      <a:pt x="54" y="38"/>
                      <a:pt x="69" y="35"/>
                    </a:cubicBezTo>
                    <a:cubicBezTo>
                      <a:pt x="74" y="46"/>
                      <a:pt x="68" y="56"/>
                      <a:pt x="58" y="62"/>
                    </a:cubicBezTo>
                    <a:cubicBezTo>
                      <a:pt x="44" y="72"/>
                      <a:pt x="29" y="73"/>
                      <a:pt x="15" y="63"/>
                    </a:cubicBezTo>
                    <a:cubicBezTo>
                      <a:pt x="1" y="52"/>
                      <a:pt x="0" y="36"/>
                      <a:pt x="6" y="21"/>
                    </a:cubicBezTo>
                    <a:cubicBezTo>
                      <a:pt x="11" y="7"/>
                      <a:pt x="22" y="0"/>
                      <a:pt x="39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7" name="组合 23"/>
          <p:cNvGrpSpPr/>
          <p:nvPr/>
        </p:nvGrpSpPr>
        <p:grpSpPr>
          <a:xfrm>
            <a:off x="8178760" y="4661963"/>
            <a:ext cx="2369709" cy="983756"/>
            <a:chOff x="3106598" y="5073134"/>
            <a:chExt cx="2370017" cy="983756"/>
          </a:xfrm>
        </p:grpSpPr>
        <p:sp>
          <p:nvSpPr>
            <p:cNvPr id="25" name="矩形 24"/>
            <p:cNvSpPr/>
            <p:nvPr/>
          </p:nvSpPr>
          <p:spPr>
            <a:xfrm>
              <a:off x="3106598" y="5073134"/>
              <a:ext cx="69771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检查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3106598" y="5404404"/>
              <a:ext cx="2370017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 一遍不行再来一遍，满分不是那么容易得到的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等线" pitchFamily="2" charset="-122"/>
                <a:ea typeface="等线" pitchFamily="2" charset="-122"/>
              </a:endParaRPr>
            </a:p>
          </p:txBody>
        </p:sp>
      </p:grpSp>
      <p:grpSp>
        <p:nvGrpSpPr>
          <p:cNvPr id="8" name="组合 26"/>
          <p:cNvGrpSpPr/>
          <p:nvPr/>
        </p:nvGrpSpPr>
        <p:grpSpPr>
          <a:xfrm>
            <a:off x="1207859" y="4704548"/>
            <a:ext cx="2803795" cy="703680"/>
            <a:chOff x="787625" y="2192338"/>
            <a:chExt cx="2804160" cy="703680"/>
          </a:xfrm>
        </p:grpSpPr>
        <p:sp>
          <p:nvSpPr>
            <p:cNvPr id="28" name="矩形 27"/>
            <p:cNvSpPr/>
            <p:nvPr/>
          </p:nvSpPr>
          <p:spPr>
            <a:xfrm>
              <a:off x="2894065" y="2192338"/>
              <a:ext cx="69771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作答</a:t>
              </a:r>
            </a:p>
          </p:txBody>
        </p:sp>
        <p:sp>
          <p:nvSpPr>
            <p:cNvPr id="29" name="矩形 28"/>
            <p:cNvSpPr/>
            <p:nvPr/>
          </p:nvSpPr>
          <p:spPr>
            <a:xfrm>
              <a:off x="787625" y="2523608"/>
              <a:ext cx="2804160" cy="3724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先科学动脑，再规范动手</a:t>
              </a:r>
            </a:p>
          </p:txBody>
        </p:sp>
      </p:grpSp>
      <p:grpSp>
        <p:nvGrpSpPr>
          <p:cNvPr id="9" name="组合 32"/>
          <p:cNvGrpSpPr/>
          <p:nvPr/>
        </p:nvGrpSpPr>
        <p:grpSpPr>
          <a:xfrm>
            <a:off x="3754893" y="1695360"/>
            <a:ext cx="4588012" cy="703680"/>
            <a:chOff x="3709320" y="1713307"/>
            <a:chExt cx="4588609" cy="703680"/>
          </a:xfrm>
        </p:grpSpPr>
        <p:sp>
          <p:nvSpPr>
            <p:cNvPr id="31" name="矩形 30"/>
            <p:cNvSpPr/>
            <p:nvPr/>
          </p:nvSpPr>
          <p:spPr>
            <a:xfrm>
              <a:off x="5654766" y="1713307"/>
              <a:ext cx="69771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审题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3709320" y="2044577"/>
              <a:ext cx="4588609" cy="3724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做到初审和细审，理解题意，明确思考方向</a:t>
              </a:r>
            </a:p>
          </p:txBody>
        </p:sp>
      </p:grpSp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89409" y="41143"/>
            <a:ext cx="5361877" cy="87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矩形 33"/>
          <p:cNvSpPr/>
          <p:nvPr/>
        </p:nvSpPr>
        <p:spPr>
          <a:xfrm>
            <a:off x="1718722" y="186692"/>
            <a:ext cx="8829796" cy="730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200" dirty="0">
                <a:solidFill>
                  <a:srgbClr val="4151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综合题的常规解题方法指导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7000">
        <p:fade/>
      </p:transition>
    </mc:Choice>
    <mc:Fallback>
      <p:transition spd="med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8339394" y="4444854"/>
            <a:ext cx="364715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明确问题数量</a:t>
            </a:r>
          </a:p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每一小题里，也可能包含多个问题</a:t>
            </a:r>
          </a:p>
          <a:p>
            <a:r>
              <a:rPr lang="zh-CN" altLang="en-US" sz="1200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（</a:t>
            </a:r>
            <a:r>
              <a:rPr lang="zh-CN" altLang="en-US" sz="1200" u="sng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 自然</a:t>
            </a:r>
            <a:r>
              <a:rPr lang="zh-CN" altLang="en-US" sz="1200" dirty="0">
                <a:solidFill>
                  <a:srgbClr val="FF0000"/>
                </a:solidFill>
                <a:latin typeface="等线" pitchFamily="2" charset="-122"/>
                <a:ea typeface="等线" pitchFamily="2" charset="-122"/>
              </a:rPr>
              <a:t>和</a:t>
            </a:r>
            <a:r>
              <a:rPr lang="zh-CN" altLang="en-US" sz="1200" u="sng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人文 </a:t>
            </a:r>
          </a:p>
          <a:p>
            <a:r>
              <a:rPr lang="zh-CN" altLang="en-US" sz="1200" u="sng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    找出</a:t>
            </a:r>
            <a:r>
              <a:rPr lang="zh-CN" altLang="en-US" sz="1200" dirty="0">
                <a:solidFill>
                  <a:srgbClr val="FF0000"/>
                </a:solidFill>
                <a:latin typeface="等线" pitchFamily="2" charset="-122"/>
                <a:ea typeface="等线" pitchFamily="2" charset="-122"/>
              </a:rPr>
              <a:t>并</a:t>
            </a:r>
            <a:r>
              <a:rPr lang="zh-CN" altLang="en-US" sz="1200" u="sng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分析  </a:t>
            </a:r>
          </a:p>
          <a:p>
            <a:r>
              <a:rPr lang="zh-CN" altLang="en-US" sz="1200" u="sng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    特点</a:t>
            </a:r>
            <a:r>
              <a:rPr lang="zh-CN" altLang="en-US" sz="1200" dirty="0">
                <a:solidFill>
                  <a:srgbClr val="FF0000"/>
                </a:solidFill>
                <a:latin typeface="等线" pitchFamily="2" charset="-122"/>
                <a:ea typeface="等线" pitchFamily="2" charset="-122"/>
              </a:rPr>
              <a:t>及</a:t>
            </a:r>
            <a:r>
              <a:rPr lang="zh-CN" altLang="en-US" sz="1200" u="sng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成因    </a:t>
            </a:r>
            <a:r>
              <a:rPr lang="zh-CN" altLang="en-US" sz="1200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 ）</a:t>
            </a:r>
          </a:p>
        </p:txBody>
      </p:sp>
      <p:sp>
        <p:nvSpPr>
          <p:cNvPr id="21" name="矩形 20"/>
          <p:cNvSpPr/>
          <p:nvPr/>
        </p:nvSpPr>
        <p:spPr>
          <a:xfrm>
            <a:off x="1382215" y="4459605"/>
            <a:ext cx="2468559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判断考查的地区</a:t>
            </a:r>
          </a:p>
          <a:p>
            <a:pPr algn="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是否是课本上的</a:t>
            </a:r>
          </a:p>
        </p:txBody>
      </p:sp>
      <p:sp>
        <p:nvSpPr>
          <p:cNvPr id="24" name="矩形 23"/>
          <p:cNvSpPr/>
          <p:nvPr/>
        </p:nvSpPr>
        <p:spPr>
          <a:xfrm>
            <a:off x="8339640" y="3322320"/>
            <a:ext cx="3330141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明确关键词，弄清动作要领</a:t>
            </a:r>
          </a:p>
          <a:p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——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我们怎么答</a:t>
            </a:r>
          </a:p>
          <a:p>
            <a:r>
              <a:rPr lang="zh-CN" altLang="en-US" sz="1200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（作图、描述、归纳、对比、分析）</a:t>
            </a:r>
          </a:p>
        </p:txBody>
      </p:sp>
      <p:sp>
        <p:nvSpPr>
          <p:cNvPr id="27" name="矩形 26"/>
          <p:cNvSpPr/>
          <p:nvPr/>
        </p:nvSpPr>
        <p:spPr>
          <a:xfrm>
            <a:off x="1486283" y="3322169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判断并了解题量和分值</a:t>
            </a:r>
          </a:p>
        </p:txBody>
      </p:sp>
      <p:sp>
        <p:nvSpPr>
          <p:cNvPr id="30" name="矩形 29"/>
          <p:cNvSpPr/>
          <p:nvPr/>
        </p:nvSpPr>
        <p:spPr>
          <a:xfrm>
            <a:off x="8339640" y="2112645"/>
            <a:ext cx="3330776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明确具体题意，弄清题目内容</a:t>
            </a:r>
          </a:p>
          <a:p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——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我们回答什么</a:t>
            </a:r>
          </a:p>
          <a:p>
            <a:r>
              <a:rPr lang="zh-CN" altLang="en-US" sz="1200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（具体示例、原因理由、分布特点、变化规律、优势不足）</a:t>
            </a:r>
          </a:p>
        </p:txBody>
      </p:sp>
      <p:sp>
        <p:nvSpPr>
          <p:cNvPr id="33" name="矩形 32"/>
          <p:cNvSpPr/>
          <p:nvPr/>
        </p:nvSpPr>
        <p:spPr>
          <a:xfrm>
            <a:off x="1358030" y="2264283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等线" pitchFamily="2" charset="-122"/>
                <a:ea typeface="等线" pitchFamily="2" charset="-122"/>
              </a:rPr>
              <a:t>判断并了解题目的类型</a:t>
            </a:r>
          </a:p>
        </p:txBody>
      </p:sp>
      <p:grpSp>
        <p:nvGrpSpPr>
          <p:cNvPr id="2" name="组合 2"/>
          <p:cNvGrpSpPr/>
          <p:nvPr/>
        </p:nvGrpSpPr>
        <p:grpSpPr>
          <a:xfrm>
            <a:off x="6090281" y="3285728"/>
            <a:ext cx="1881682" cy="1944327"/>
            <a:chOff x="6091073" y="3285727"/>
            <a:chExt cx="1881927" cy="1944327"/>
          </a:xfrm>
        </p:grpSpPr>
        <p:sp>
          <p:nvSpPr>
            <p:cNvPr id="13" name="Freeform 8"/>
            <p:cNvSpPr/>
            <p:nvPr/>
          </p:nvSpPr>
          <p:spPr bwMode="auto">
            <a:xfrm>
              <a:off x="6091073" y="3285727"/>
              <a:ext cx="1881927" cy="1944327"/>
            </a:xfrm>
            <a:custGeom>
              <a:avLst/>
              <a:gdLst>
                <a:gd name="T0" fmla="*/ 14 w 304"/>
                <a:gd name="T1" fmla="*/ 314 h 314"/>
                <a:gd name="T2" fmla="*/ 264 w 304"/>
                <a:gd name="T3" fmla="*/ 2 h 314"/>
                <a:gd name="T4" fmla="*/ 296 w 304"/>
                <a:gd name="T5" fmla="*/ 31 h 314"/>
                <a:gd name="T6" fmla="*/ 291 w 304"/>
                <a:gd name="T7" fmla="*/ 114 h 314"/>
                <a:gd name="T8" fmla="*/ 220 w 304"/>
                <a:gd name="T9" fmla="*/ 139 h 314"/>
                <a:gd name="T10" fmla="*/ 30 w 304"/>
                <a:gd name="T11" fmla="*/ 287 h 314"/>
                <a:gd name="T12" fmla="*/ 14 w 30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4" h="314">
                  <a:moveTo>
                    <a:pt x="14" y="314"/>
                  </a:moveTo>
                  <a:cubicBezTo>
                    <a:pt x="0" y="164"/>
                    <a:pt x="123" y="16"/>
                    <a:pt x="264" y="2"/>
                  </a:cubicBezTo>
                  <a:cubicBezTo>
                    <a:pt x="287" y="0"/>
                    <a:pt x="297" y="6"/>
                    <a:pt x="296" y="31"/>
                  </a:cubicBezTo>
                  <a:cubicBezTo>
                    <a:pt x="294" y="59"/>
                    <a:pt x="304" y="93"/>
                    <a:pt x="291" y="114"/>
                  </a:cubicBezTo>
                  <a:cubicBezTo>
                    <a:pt x="281" y="131"/>
                    <a:pt x="244" y="131"/>
                    <a:pt x="220" y="139"/>
                  </a:cubicBezTo>
                  <a:cubicBezTo>
                    <a:pt x="138" y="164"/>
                    <a:pt x="74" y="213"/>
                    <a:pt x="30" y="287"/>
                  </a:cubicBezTo>
                  <a:cubicBezTo>
                    <a:pt x="26" y="294"/>
                    <a:pt x="21" y="301"/>
                    <a:pt x="14" y="314"/>
                  </a:cubicBezTo>
                  <a:close/>
                </a:path>
              </a:pathLst>
            </a:custGeom>
            <a:gradFill>
              <a:gsLst>
                <a:gs pos="0">
                  <a:srgbClr val="6DA400"/>
                </a:gs>
                <a:gs pos="100000">
                  <a:srgbClr val="B0EB2F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9" name="Freeform 172"/>
            <p:cNvSpPr>
              <a:spLocks noChangeAspect="1" noEditPoints="1"/>
            </p:cNvSpPr>
            <p:nvPr/>
          </p:nvSpPr>
          <p:spPr bwMode="auto">
            <a:xfrm>
              <a:off x="7519061" y="3571692"/>
              <a:ext cx="240570" cy="255605"/>
            </a:xfrm>
            <a:custGeom>
              <a:avLst/>
              <a:gdLst>
                <a:gd name="T0" fmla="*/ 75 w 89"/>
                <a:gd name="T1" fmla="*/ 22 h 95"/>
                <a:gd name="T2" fmla="*/ 89 w 89"/>
                <a:gd name="T3" fmla="*/ 53 h 95"/>
                <a:gd name="T4" fmla="*/ 78 w 89"/>
                <a:gd name="T5" fmla="*/ 80 h 95"/>
                <a:gd name="T6" fmla="*/ 47 w 89"/>
                <a:gd name="T7" fmla="*/ 53 h 95"/>
                <a:gd name="T8" fmla="*/ 75 w 89"/>
                <a:gd name="T9" fmla="*/ 22 h 95"/>
                <a:gd name="T10" fmla="*/ 76 w 89"/>
                <a:gd name="T11" fmla="*/ 83 h 95"/>
                <a:gd name="T12" fmla="*/ 69 w 89"/>
                <a:gd name="T13" fmla="*/ 88 h 95"/>
                <a:gd name="T14" fmla="*/ 74 w 89"/>
                <a:gd name="T15" fmla="*/ 81 h 95"/>
                <a:gd name="T16" fmla="*/ 76 w 89"/>
                <a:gd name="T17" fmla="*/ 83 h 95"/>
                <a:gd name="T18" fmla="*/ 64 w 89"/>
                <a:gd name="T19" fmla="*/ 92 h 95"/>
                <a:gd name="T20" fmla="*/ 72 w 89"/>
                <a:gd name="T21" fmla="*/ 79 h 95"/>
                <a:gd name="T22" fmla="*/ 70 w 89"/>
                <a:gd name="T23" fmla="*/ 77 h 95"/>
                <a:gd name="T24" fmla="*/ 60 w 89"/>
                <a:gd name="T25" fmla="*/ 94 h 95"/>
                <a:gd name="T26" fmla="*/ 64 w 89"/>
                <a:gd name="T27" fmla="*/ 92 h 95"/>
                <a:gd name="T28" fmla="*/ 58 w 89"/>
                <a:gd name="T29" fmla="*/ 91 h 95"/>
                <a:gd name="T30" fmla="*/ 67 w 89"/>
                <a:gd name="T31" fmla="*/ 75 h 95"/>
                <a:gd name="T32" fmla="*/ 65 w 89"/>
                <a:gd name="T33" fmla="*/ 74 h 95"/>
                <a:gd name="T34" fmla="*/ 57 w 89"/>
                <a:gd name="T35" fmla="*/ 88 h 95"/>
                <a:gd name="T36" fmla="*/ 58 w 89"/>
                <a:gd name="T37" fmla="*/ 91 h 95"/>
                <a:gd name="T38" fmla="*/ 56 w 89"/>
                <a:gd name="T39" fmla="*/ 84 h 95"/>
                <a:gd name="T40" fmla="*/ 63 w 89"/>
                <a:gd name="T41" fmla="*/ 72 h 95"/>
                <a:gd name="T42" fmla="*/ 61 w 89"/>
                <a:gd name="T43" fmla="*/ 70 h 95"/>
                <a:gd name="T44" fmla="*/ 55 w 89"/>
                <a:gd name="T45" fmla="*/ 81 h 95"/>
                <a:gd name="T46" fmla="*/ 56 w 89"/>
                <a:gd name="T47" fmla="*/ 84 h 95"/>
                <a:gd name="T48" fmla="*/ 53 w 89"/>
                <a:gd name="T49" fmla="*/ 78 h 95"/>
                <a:gd name="T50" fmla="*/ 59 w 89"/>
                <a:gd name="T51" fmla="*/ 68 h 95"/>
                <a:gd name="T52" fmla="*/ 57 w 89"/>
                <a:gd name="T53" fmla="*/ 66 h 95"/>
                <a:gd name="T54" fmla="*/ 52 w 89"/>
                <a:gd name="T55" fmla="*/ 75 h 95"/>
                <a:gd name="T56" fmla="*/ 53 w 89"/>
                <a:gd name="T57" fmla="*/ 78 h 95"/>
                <a:gd name="T58" fmla="*/ 51 w 89"/>
                <a:gd name="T59" fmla="*/ 71 h 95"/>
                <a:gd name="T60" fmla="*/ 55 w 89"/>
                <a:gd name="T61" fmla="*/ 64 h 95"/>
                <a:gd name="T62" fmla="*/ 53 w 89"/>
                <a:gd name="T63" fmla="*/ 62 h 95"/>
                <a:gd name="T64" fmla="*/ 50 w 89"/>
                <a:gd name="T65" fmla="*/ 68 h 95"/>
                <a:gd name="T66" fmla="*/ 51 w 89"/>
                <a:gd name="T67" fmla="*/ 71 h 95"/>
                <a:gd name="T68" fmla="*/ 48 w 89"/>
                <a:gd name="T69" fmla="*/ 65 h 95"/>
                <a:gd name="T70" fmla="*/ 51 w 89"/>
                <a:gd name="T71" fmla="*/ 61 h 95"/>
                <a:gd name="T72" fmla="*/ 49 w 89"/>
                <a:gd name="T73" fmla="*/ 59 h 95"/>
                <a:gd name="T74" fmla="*/ 47 w 89"/>
                <a:gd name="T75" fmla="*/ 61 h 95"/>
                <a:gd name="T76" fmla="*/ 48 w 89"/>
                <a:gd name="T77" fmla="*/ 65 h 95"/>
                <a:gd name="T78" fmla="*/ 46 w 89"/>
                <a:gd name="T79" fmla="*/ 58 h 95"/>
                <a:gd name="T80" fmla="*/ 45 w 89"/>
                <a:gd name="T81" fmla="*/ 55 h 95"/>
                <a:gd name="T82" fmla="*/ 47 w 89"/>
                <a:gd name="T83" fmla="*/ 57 h 95"/>
                <a:gd name="T84" fmla="*/ 46 w 89"/>
                <a:gd name="T85" fmla="*/ 58 h 95"/>
                <a:gd name="T86" fmla="*/ 59 w 89"/>
                <a:gd name="T87" fmla="*/ 17 h 95"/>
                <a:gd name="T88" fmla="*/ 41 w 89"/>
                <a:gd name="T89" fmla="*/ 54 h 95"/>
                <a:gd name="T90" fmla="*/ 36 w 89"/>
                <a:gd name="T91" fmla="*/ 13 h 95"/>
                <a:gd name="T92" fmla="*/ 0 w 89"/>
                <a:gd name="T93" fmla="*/ 54 h 95"/>
                <a:gd name="T94" fmla="*/ 41 w 89"/>
                <a:gd name="T95" fmla="*/ 95 h 95"/>
                <a:gd name="T96" fmla="*/ 55 w 89"/>
                <a:gd name="T97" fmla="*/ 93 h 95"/>
                <a:gd name="T98" fmla="*/ 41 w 89"/>
                <a:gd name="T99" fmla="*/ 54 h 95"/>
                <a:gd name="T100" fmla="*/ 68 w 89"/>
                <a:gd name="T101" fmla="*/ 23 h 95"/>
                <a:gd name="T102" fmla="*/ 59 w 89"/>
                <a:gd name="T103" fmla="*/ 17 h 95"/>
                <a:gd name="T104" fmla="*/ 43 w 89"/>
                <a:gd name="T105" fmla="*/ 0 h 95"/>
                <a:gd name="T106" fmla="*/ 38 w 89"/>
                <a:gd name="T107" fmla="*/ 0 h 95"/>
                <a:gd name="T108" fmla="*/ 43 w 89"/>
                <a:gd name="T109" fmla="*/ 41 h 95"/>
                <a:gd name="T110" fmla="*/ 61 w 89"/>
                <a:gd name="T111" fmla="*/ 4 h 95"/>
                <a:gd name="T112" fmla="*/ 43 w 89"/>
                <a:gd name="T11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95">
                  <a:moveTo>
                    <a:pt x="75" y="22"/>
                  </a:moveTo>
                  <a:cubicBezTo>
                    <a:pt x="83" y="29"/>
                    <a:pt x="89" y="40"/>
                    <a:pt x="89" y="53"/>
                  </a:cubicBezTo>
                  <a:cubicBezTo>
                    <a:pt x="89" y="63"/>
                    <a:pt x="85" y="73"/>
                    <a:pt x="78" y="80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75" y="22"/>
                    <a:pt x="75" y="22"/>
                    <a:pt x="75" y="22"/>
                  </a:cubicBezTo>
                  <a:close/>
                  <a:moveTo>
                    <a:pt x="76" y="83"/>
                  </a:moveTo>
                  <a:cubicBezTo>
                    <a:pt x="74" y="85"/>
                    <a:pt x="72" y="87"/>
                    <a:pt x="69" y="88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6" y="83"/>
                    <a:pt x="76" y="83"/>
                    <a:pt x="76" y="83"/>
                  </a:cubicBezTo>
                  <a:close/>
                  <a:moveTo>
                    <a:pt x="64" y="92"/>
                  </a:moveTo>
                  <a:cubicBezTo>
                    <a:pt x="72" y="79"/>
                    <a:pt x="72" y="79"/>
                    <a:pt x="72" y="79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1" y="93"/>
                    <a:pt x="63" y="92"/>
                    <a:pt x="64" y="92"/>
                  </a:cubicBezTo>
                  <a:close/>
                  <a:moveTo>
                    <a:pt x="58" y="91"/>
                  </a:moveTo>
                  <a:cubicBezTo>
                    <a:pt x="67" y="75"/>
                    <a:pt x="67" y="75"/>
                    <a:pt x="67" y="75"/>
                  </a:cubicBezTo>
                  <a:cubicBezTo>
                    <a:pt x="65" y="74"/>
                    <a:pt x="65" y="74"/>
                    <a:pt x="65" y="74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8" y="91"/>
                    <a:pt x="58" y="91"/>
                    <a:pt x="58" y="91"/>
                  </a:cubicBezTo>
                  <a:close/>
                  <a:moveTo>
                    <a:pt x="56" y="84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56" y="84"/>
                    <a:pt x="56" y="84"/>
                    <a:pt x="56" y="84"/>
                  </a:cubicBezTo>
                  <a:close/>
                  <a:moveTo>
                    <a:pt x="53" y="78"/>
                  </a:moveTo>
                  <a:cubicBezTo>
                    <a:pt x="59" y="68"/>
                    <a:pt x="59" y="68"/>
                    <a:pt x="59" y="68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3" y="78"/>
                    <a:pt x="53" y="78"/>
                    <a:pt x="53" y="78"/>
                  </a:cubicBezTo>
                  <a:close/>
                  <a:moveTo>
                    <a:pt x="51" y="71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1" y="71"/>
                    <a:pt x="51" y="71"/>
                    <a:pt x="51" y="71"/>
                  </a:cubicBezTo>
                  <a:close/>
                  <a:moveTo>
                    <a:pt x="48" y="65"/>
                  </a:moveTo>
                  <a:cubicBezTo>
                    <a:pt x="51" y="61"/>
                    <a:pt x="51" y="61"/>
                    <a:pt x="51" y="61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8" y="65"/>
                    <a:pt x="48" y="65"/>
                    <a:pt x="48" y="65"/>
                  </a:cubicBezTo>
                  <a:close/>
                  <a:moveTo>
                    <a:pt x="46" y="58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6" y="58"/>
                    <a:pt x="46" y="58"/>
                    <a:pt x="46" y="58"/>
                  </a:cubicBezTo>
                  <a:close/>
                  <a:moveTo>
                    <a:pt x="59" y="17"/>
                  </a:moveTo>
                  <a:cubicBezTo>
                    <a:pt x="41" y="54"/>
                    <a:pt x="41" y="54"/>
                    <a:pt x="41" y="54"/>
                  </a:cubicBezTo>
                  <a:cubicBezTo>
                    <a:pt x="41" y="54"/>
                    <a:pt x="38" y="28"/>
                    <a:pt x="36" y="13"/>
                  </a:cubicBezTo>
                  <a:cubicBezTo>
                    <a:pt x="16" y="15"/>
                    <a:pt x="0" y="33"/>
                    <a:pt x="0" y="54"/>
                  </a:cubicBezTo>
                  <a:cubicBezTo>
                    <a:pt x="0" y="77"/>
                    <a:pt x="18" y="95"/>
                    <a:pt x="41" y="95"/>
                  </a:cubicBezTo>
                  <a:cubicBezTo>
                    <a:pt x="46" y="95"/>
                    <a:pt x="51" y="94"/>
                    <a:pt x="55" y="93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6" y="20"/>
                    <a:pt x="63" y="18"/>
                    <a:pt x="59" y="17"/>
                  </a:cubicBezTo>
                  <a:close/>
                  <a:moveTo>
                    <a:pt x="43" y="0"/>
                  </a:moveTo>
                  <a:cubicBezTo>
                    <a:pt x="41" y="0"/>
                    <a:pt x="40" y="0"/>
                    <a:pt x="38" y="0"/>
                  </a:cubicBezTo>
                  <a:cubicBezTo>
                    <a:pt x="40" y="15"/>
                    <a:pt x="43" y="41"/>
                    <a:pt x="43" y="41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6" y="1"/>
                    <a:pt x="49" y="0"/>
                    <a:pt x="4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" name="组合 6"/>
          <p:cNvGrpSpPr/>
          <p:nvPr/>
        </p:nvGrpSpPr>
        <p:grpSpPr>
          <a:xfrm>
            <a:off x="4211883" y="4294018"/>
            <a:ext cx="1796301" cy="1914769"/>
            <a:chOff x="4212431" y="4294017"/>
            <a:chExt cx="1796535" cy="1914769"/>
          </a:xfrm>
        </p:grpSpPr>
        <p:sp>
          <p:nvSpPr>
            <p:cNvPr id="10" name="Freeform 5"/>
            <p:cNvSpPr/>
            <p:nvPr/>
          </p:nvSpPr>
          <p:spPr bwMode="auto">
            <a:xfrm>
              <a:off x="4212431" y="4294017"/>
              <a:ext cx="1796535" cy="1914769"/>
            </a:xfrm>
            <a:custGeom>
              <a:avLst/>
              <a:gdLst>
                <a:gd name="T0" fmla="*/ 284 w 290"/>
                <a:gd name="T1" fmla="*/ 309 h 309"/>
                <a:gd name="T2" fmla="*/ 93 w 290"/>
                <a:gd name="T3" fmla="*/ 146 h 309"/>
                <a:gd name="T4" fmla="*/ 35 w 290"/>
                <a:gd name="T5" fmla="*/ 132 h 309"/>
                <a:gd name="T6" fmla="*/ 2 w 290"/>
                <a:gd name="T7" fmla="*/ 94 h 309"/>
                <a:gd name="T8" fmla="*/ 2 w 290"/>
                <a:gd name="T9" fmla="*/ 35 h 309"/>
                <a:gd name="T10" fmla="*/ 38 w 290"/>
                <a:gd name="T11" fmla="*/ 5 h 309"/>
                <a:gd name="T12" fmla="*/ 222 w 290"/>
                <a:gd name="T13" fmla="*/ 112 h 309"/>
                <a:gd name="T14" fmla="*/ 284 w 290"/>
                <a:gd name="T15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0" h="309">
                  <a:moveTo>
                    <a:pt x="284" y="309"/>
                  </a:moveTo>
                  <a:cubicBezTo>
                    <a:pt x="239" y="232"/>
                    <a:pt x="178" y="174"/>
                    <a:pt x="93" y="146"/>
                  </a:cubicBezTo>
                  <a:cubicBezTo>
                    <a:pt x="75" y="139"/>
                    <a:pt x="55" y="133"/>
                    <a:pt x="35" y="132"/>
                  </a:cubicBezTo>
                  <a:cubicBezTo>
                    <a:pt x="10" y="130"/>
                    <a:pt x="0" y="120"/>
                    <a:pt x="2" y="94"/>
                  </a:cubicBezTo>
                  <a:cubicBezTo>
                    <a:pt x="4" y="75"/>
                    <a:pt x="4" y="54"/>
                    <a:pt x="2" y="35"/>
                  </a:cubicBezTo>
                  <a:cubicBezTo>
                    <a:pt x="0" y="6"/>
                    <a:pt x="14" y="0"/>
                    <a:pt x="38" y="5"/>
                  </a:cubicBezTo>
                  <a:cubicBezTo>
                    <a:pt x="113" y="18"/>
                    <a:pt x="175" y="53"/>
                    <a:pt x="222" y="112"/>
                  </a:cubicBezTo>
                  <a:cubicBezTo>
                    <a:pt x="267" y="169"/>
                    <a:pt x="290" y="234"/>
                    <a:pt x="284" y="309"/>
                  </a:cubicBezTo>
                  <a:close/>
                </a:path>
              </a:pathLst>
            </a:custGeom>
            <a:gradFill>
              <a:gsLst>
                <a:gs pos="0">
                  <a:srgbClr val="0076CF"/>
                </a:gs>
                <a:gs pos="100000">
                  <a:srgbClr val="1CCCF8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40" name="Freeform 157"/>
            <p:cNvSpPr>
              <a:spLocks noChangeAspect="1" noEditPoints="1"/>
            </p:cNvSpPr>
            <p:nvPr/>
          </p:nvSpPr>
          <p:spPr bwMode="auto">
            <a:xfrm>
              <a:off x="4440566" y="4632909"/>
              <a:ext cx="270757" cy="298723"/>
            </a:xfrm>
            <a:custGeom>
              <a:avLst/>
              <a:gdLst>
                <a:gd name="T0" fmla="*/ 25 w 99"/>
                <a:gd name="T1" fmla="*/ 58 h 109"/>
                <a:gd name="T2" fmla="*/ 15 w 99"/>
                <a:gd name="T3" fmla="*/ 61 h 109"/>
                <a:gd name="T4" fmla="*/ 51 w 99"/>
                <a:gd name="T5" fmla="*/ 55 h 109"/>
                <a:gd name="T6" fmla="*/ 63 w 99"/>
                <a:gd name="T7" fmla="*/ 46 h 109"/>
                <a:gd name="T8" fmla="*/ 56 w 99"/>
                <a:gd name="T9" fmla="*/ 59 h 109"/>
                <a:gd name="T10" fmla="*/ 51 w 99"/>
                <a:gd name="T11" fmla="*/ 67 h 109"/>
                <a:gd name="T12" fmla="*/ 46 w 99"/>
                <a:gd name="T13" fmla="*/ 57 h 109"/>
                <a:gd name="T14" fmla="*/ 38 w 99"/>
                <a:gd name="T15" fmla="*/ 37 h 109"/>
                <a:gd name="T16" fmla="*/ 51 w 99"/>
                <a:gd name="T17" fmla="*/ 55 h 109"/>
                <a:gd name="T18" fmla="*/ 42 w 99"/>
                <a:gd name="T19" fmla="*/ 33 h 109"/>
                <a:gd name="T20" fmla="*/ 42 w 99"/>
                <a:gd name="T21" fmla="*/ 0 h 109"/>
                <a:gd name="T22" fmla="*/ 15 w 99"/>
                <a:gd name="T23" fmla="*/ 25 h 109"/>
                <a:gd name="T24" fmla="*/ 15 w 99"/>
                <a:gd name="T25" fmla="*/ 94 h 109"/>
                <a:gd name="T26" fmla="*/ 84 w 99"/>
                <a:gd name="T27" fmla="*/ 94 h 109"/>
                <a:gd name="T28" fmla="*/ 97 w 99"/>
                <a:gd name="T29" fmla="*/ 73 h 109"/>
                <a:gd name="T30" fmla="*/ 85 w 99"/>
                <a:gd name="T31" fmla="*/ 71 h 109"/>
                <a:gd name="T32" fmla="*/ 49 w 99"/>
                <a:gd name="T33" fmla="*/ 97 h 109"/>
                <a:gd name="T34" fmla="*/ 12 w 99"/>
                <a:gd name="T35" fmla="*/ 60 h 109"/>
                <a:gd name="T36" fmla="*/ 42 w 99"/>
                <a:gd name="T37" fmla="*/ 22 h 109"/>
                <a:gd name="T38" fmla="*/ 85 w 99"/>
                <a:gd name="T39" fmla="*/ 47 h 109"/>
                <a:gd name="T40" fmla="*/ 95 w 99"/>
                <a:gd name="T41" fmla="*/ 41 h 109"/>
                <a:gd name="T42" fmla="*/ 98 w 99"/>
                <a:gd name="T43" fmla="*/ 53 h 109"/>
                <a:gd name="T44" fmla="*/ 87 w 99"/>
                <a:gd name="T45" fmla="*/ 56 h 109"/>
                <a:gd name="T46" fmla="*/ 87 w 99"/>
                <a:gd name="T47" fmla="*/ 67 h 109"/>
                <a:gd name="T48" fmla="*/ 87 w 99"/>
                <a:gd name="T49" fmla="*/ 59 h 109"/>
                <a:gd name="T50" fmla="*/ 99 w 99"/>
                <a:gd name="T51" fmla="*/ 57 h 109"/>
                <a:gd name="T52" fmla="*/ 99 w 99"/>
                <a:gd name="T53" fmla="*/ 60 h 109"/>
                <a:gd name="T54" fmla="*/ 97 w 99"/>
                <a:gd name="T55" fmla="*/ 71 h 109"/>
                <a:gd name="T56" fmla="*/ 87 w 99"/>
                <a:gd name="T57" fmla="*/ 67 h 109"/>
                <a:gd name="T58" fmla="*/ 80 w 99"/>
                <a:gd name="T59" fmla="*/ 37 h 109"/>
                <a:gd name="T60" fmla="*/ 88 w 99"/>
                <a:gd name="T61" fmla="*/ 28 h 109"/>
                <a:gd name="T62" fmla="*/ 94 w 99"/>
                <a:gd name="T63" fmla="*/ 38 h 109"/>
                <a:gd name="T64" fmla="*/ 84 w 99"/>
                <a:gd name="T65" fmla="*/ 44 h 109"/>
                <a:gd name="T66" fmla="*/ 77 w 99"/>
                <a:gd name="T67" fmla="*/ 34 h 109"/>
                <a:gd name="T68" fmla="*/ 71 w 99"/>
                <a:gd name="T69" fmla="*/ 28 h 109"/>
                <a:gd name="T70" fmla="*/ 76 w 99"/>
                <a:gd name="T71" fmla="*/ 18 h 109"/>
                <a:gd name="T72" fmla="*/ 84 w 99"/>
                <a:gd name="T73" fmla="*/ 25 h 109"/>
                <a:gd name="T74" fmla="*/ 86 w 99"/>
                <a:gd name="T75" fmla="*/ 27 h 109"/>
                <a:gd name="T76" fmla="*/ 50 w 99"/>
                <a:gd name="T77" fmla="*/ 93 h 109"/>
                <a:gd name="T78" fmla="*/ 53 w 99"/>
                <a:gd name="T79" fmla="*/ 83 h 109"/>
                <a:gd name="T80" fmla="*/ 50 w 99"/>
                <a:gd name="T81" fmla="*/ 93 h 109"/>
                <a:gd name="T82" fmla="*/ 67 w 99"/>
                <a:gd name="T83" fmla="*/ 76 h 109"/>
                <a:gd name="T84" fmla="*/ 77 w 99"/>
                <a:gd name="T85" fmla="*/ 81 h 109"/>
                <a:gd name="T86" fmla="*/ 25 w 99"/>
                <a:gd name="T87" fmla="*/ 83 h 109"/>
                <a:gd name="T88" fmla="*/ 34 w 99"/>
                <a:gd name="T89" fmla="*/ 78 h 109"/>
                <a:gd name="T90" fmla="*/ 25 w 99"/>
                <a:gd name="T91" fmla="*/ 83 h 109"/>
                <a:gd name="T92" fmla="*/ 33 w 99"/>
                <a:gd name="T93" fmla="*/ 40 h 109"/>
                <a:gd name="T94" fmla="*/ 23 w 99"/>
                <a:gd name="T95" fmla="*/ 36 h 109"/>
                <a:gd name="T96" fmla="*/ 75 w 99"/>
                <a:gd name="T97" fmla="*/ 34 h 109"/>
                <a:gd name="T98" fmla="*/ 66 w 99"/>
                <a:gd name="T99" fmla="*/ 39 h 109"/>
                <a:gd name="T100" fmla="*/ 75 w 99"/>
                <a:gd name="T101" fmla="*/ 34 h 109"/>
                <a:gd name="T102" fmla="*/ 75 w 99"/>
                <a:gd name="T103" fmla="*/ 59 h 109"/>
                <a:gd name="T104" fmla="*/ 85 w 99"/>
                <a:gd name="T105" fmla="*/ 5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9" h="109">
                  <a:moveTo>
                    <a:pt x="15" y="58"/>
                  </a:moveTo>
                  <a:cubicBezTo>
                    <a:pt x="25" y="58"/>
                    <a:pt x="25" y="58"/>
                    <a:pt x="25" y="58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58"/>
                    <a:pt x="15" y="58"/>
                    <a:pt x="15" y="58"/>
                  </a:cubicBezTo>
                  <a:close/>
                  <a:moveTo>
                    <a:pt x="51" y="55"/>
                  </a:moveTo>
                  <a:cubicBezTo>
                    <a:pt x="52" y="55"/>
                    <a:pt x="52" y="55"/>
                    <a:pt x="53" y="55"/>
                  </a:cubicBezTo>
                  <a:cubicBezTo>
                    <a:pt x="56" y="52"/>
                    <a:pt x="60" y="48"/>
                    <a:pt x="63" y="46"/>
                  </a:cubicBezTo>
                  <a:cubicBezTo>
                    <a:pt x="64" y="46"/>
                    <a:pt x="65" y="47"/>
                    <a:pt x="66" y="48"/>
                  </a:cubicBezTo>
                  <a:cubicBezTo>
                    <a:pt x="63" y="53"/>
                    <a:pt x="60" y="56"/>
                    <a:pt x="56" y="59"/>
                  </a:cubicBezTo>
                  <a:cubicBezTo>
                    <a:pt x="57" y="60"/>
                    <a:pt x="57" y="60"/>
                    <a:pt x="57" y="61"/>
                  </a:cubicBezTo>
                  <a:cubicBezTo>
                    <a:pt x="57" y="64"/>
                    <a:pt x="54" y="67"/>
                    <a:pt x="51" y="67"/>
                  </a:cubicBezTo>
                  <a:cubicBezTo>
                    <a:pt x="47" y="67"/>
                    <a:pt x="45" y="64"/>
                    <a:pt x="45" y="61"/>
                  </a:cubicBezTo>
                  <a:cubicBezTo>
                    <a:pt x="45" y="59"/>
                    <a:pt x="45" y="58"/>
                    <a:pt x="46" y="57"/>
                  </a:cubicBezTo>
                  <a:cubicBezTo>
                    <a:pt x="41" y="51"/>
                    <a:pt x="38" y="45"/>
                    <a:pt x="35" y="38"/>
                  </a:cubicBezTo>
                  <a:cubicBezTo>
                    <a:pt x="36" y="38"/>
                    <a:pt x="37" y="37"/>
                    <a:pt x="38" y="37"/>
                  </a:cubicBezTo>
                  <a:cubicBezTo>
                    <a:pt x="42" y="42"/>
                    <a:pt x="46" y="49"/>
                    <a:pt x="49" y="55"/>
                  </a:cubicBezTo>
                  <a:cubicBezTo>
                    <a:pt x="49" y="55"/>
                    <a:pt x="50" y="55"/>
                    <a:pt x="51" y="55"/>
                  </a:cubicBezTo>
                  <a:close/>
                  <a:moveTo>
                    <a:pt x="42" y="22"/>
                  </a:moveTo>
                  <a:cubicBezTo>
                    <a:pt x="42" y="33"/>
                    <a:pt x="42" y="33"/>
                    <a:pt x="42" y="33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2" y="12"/>
                    <a:pt x="22" y="17"/>
                    <a:pt x="15" y="25"/>
                  </a:cubicBezTo>
                  <a:cubicBezTo>
                    <a:pt x="5" y="34"/>
                    <a:pt x="0" y="46"/>
                    <a:pt x="0" y="60"/>
                  </a:cubicBezTo>
                  <a:cubicBezTo>
                    <a:pt x="0" y="73"/>
                    <a:pt x="5" y="85"/>
                    <a:pt x="15" y="94"/>
                  </a:cubicBezTo>
                  <a:cubicBezTo>
                    <a:pt x="24" y="104"/>
                    <a:pt x="36" y="109"/>
                    <a:pt x="49" y="109"/>
                  </a:cubicBezTo>
                  <a:cubicBezTo>
                    <a:pt x="63" y="109"/>
                    <a:pt x="75" y="104"/>
                    <a:pt x="84" y="94"/>
                  </a:cubicBezTo>
                  <a:cubicBezTo>
                    <a:pt x="90" y="89"/>
                    <a:pt x="94" y="82"/>
                    <a:pt x="96" y="75"/>
                  </a:cubicBezTo>
                  <a:cubicBezTo>
                    <a:pt x="97" y="73"/>
                    <a:pt x="97" y="73"/>
                    <a:pt x="97" y="73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4" y="77"/>
                    <a:pt x="80" y="82"/>
                    <a:pt x="76" y="86"/>
                  </a:cubicBezTo>
                  <a:cubicBezTo>
                    <a:pt x="69" y="93"/>
                    <a:pt x="60" y="97"/>
                    <a:pt x="49" y="97"/>
                  </a:cubicBezTo>
                  <a:cubicBezTo>
                    <a:pt x="39" y="97"/>
                    <a:pt x="30" y="93"/>
                    <a:pt x="23" y="86"/>
                  </a:cubicBezTo>
                  <a:cubicBezTo>
                    <a:pt x="16" y="79"/>
                    <a:pt x="12" y="70"/>
                    <a:pt x="12" y="60"/>
                  </a:cubicBezTo>
                  <a:cubicBezTo>
                    <a:pt x="12" y="50"/>
                    <a:pt x="16" y="40"/>
                    <a:pt x="23" y="33"/>
                  </a:cubicBezTo>
                  <a:cubicBezTo>
                    <a:pt x="28" y="28"/>
                    <a:pt x="35" y="24"/>
                    <a:pt x="42" y="22"/>
                  </a:cubicBezTo>
                  <a:close/>
                  <a:moveTo>
                    <a:pt x="87" y="54"/>
                  </a:moveTo>
                  <a:cubicBezTo>
                    <a:pt x="87" y="52"/>
                    <a:pt x="86" y="49"/>
                    <a:pt x="85" y="4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7" y="46"/>
                    <a:pt x="98" y="50"/>
                    <a:pt x="98" y="53"/>
                  </a:cubicBezTo>
                  <a:cubicBezTo>
                    <a:pt x="99" y="55"/>
                    <a:pt x="99" y="55"/>
                    <a:pt x="99" y="55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7" y="54"/>
                    <a:pt x="87" y="54"/>
                    <a:pt x="87" y="54"/>
                  </a:cubicBezTo>
                  <a:close/>
                  <a:moveTo>
                    <a:pt x="87" y="67"/>
                  </a:moveTo>
                  <a:cubicBezTo>
                    <a:pt x="87" y="64"/>
                    <a:pt x="87" y="62"/>
                    <a:pt x="87" y="60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9" y="59"/>
                    <a:pt x="99" y="59"/>
                    <a:pt x="99" y="59"/>
                  </a:cubicBezTo>
                  <a:cubicBezTo>
                    <a:pt x="99" y="59"/>
                    <a:pt x="99" y="59"/>
                    <a:pt x="99" y="60"/>
                  </a:cubicBezTo>
                  <a:cubicBezTo>
                    <a:pt x="99" y="63"/>
                    <a:pt x="99" y="66"/>
                    <a:pt x="98" y="69"/>
                  </a:cubicBezTo>
                  <a:cubicBezTo>
                    <a:pt x="97" y="71"/>
                    <a:pt x="97" y="71"/>
                    <a:pt x="97" y="71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87" y="67"/>
                    <a:pt x="87" y="67"/>
                    <a:pt x="87" y="67"/>
                  </a:cubicBezTo>
                  <a:close/>
                  <a:moveTo>
                    <a:pt x="83" y="42"/>
                  </a:moveTo>
                  <a:cubicBezTo>
                    <a:pt x="82" y="40"/>
                    <a:pt x="81" y="38"/>
                    <a:pt x="80" y="37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1" y="32"/>
                    <a:pt x="92" y="35"/>
                    <a:pt x="94" y="38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77" y="34"/>
                  </a:moveTo>
                  <a:cubicBezTo>
                    <a:pt x="76" y="33"/>
                    <a:pt x="76" y="33"/>
                    <a:pt x="76" y="33"/>
                  </a:cubicBezTo>
                  <a:cubicBezTo>
                    <a:pt x="75" y="31"/>
                    <a:pt x="73" y="30"/>
                    <a:pt x="71" y="28"/>
                  </a:cubicBezTo>
                  <a:cubicBezTo>
                    <a:pt x="69" y="27"/>
                    <a:pt x="69" y="27"/>
                    <a:pt x="69" y="2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80" y="21"/>
                    <a:pt x="82" y="23"/>
                    <a:pt x="84" y="25"/>
                  </a:cubicBezTo>
                  <a:cubicBezTo>
                    <a:pt x="85" y="25"/>
                    <a:pt x="85" y="25"/>
                    <a:pt x="85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77" y="34"/>
                    <a:pt x="77" y="34"/>
                    <a:pt x="77" y="34"/>
                  </a:cubicBezTo>
                  <a:close/>
                  <a:moveTo>
                    <a:pt x="50" y="93"/>
                  </a:moveTo>
                  <a:cubicBezTo>
                    <a:pt x="50" y="83"/>
                    <a:pt x="50" y="83"/>
                    <a:pt x="50" y="83"/>
                  </a:cubicBezTo>
                  <a:cubicBezTo>
                    <a:pt x="53" y="83"/>
                    <a:pt x="53" y="83"/>
                    <a:pt x="53" y="8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0" y="93"/>
                    <a:pt x="50" y="93"/>
                    <a:pt x="50" y="93"/>
                  </a:cubicBezTo>
                  <a:close/>
                  <a:moveTo>
                    <a:pt x="74" y="83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74" y="83"/>
                    <a:pt x="74" y="83"/>
                    <a:pt x="74" y="83"/>
                  </a:cubicBezTo>
                  <a:close/>
                  <a:moveTo>
                    <a:pt x="25" y="83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5" y="83"/>
                    <a:pt x="25" y="83"/>
                    <a:pt x="25" y="83"/>
                  </a:cubicBezTo>
                  <a:close/>
                  <a:moveTo>
                    <a:pt x="26" y="33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6" y="33"/>
                    <a:pt x="26" y="33"/>
                    <a:pt x="26" y="33"/>
                  </a:cubicBezTo>
                  <a:close/>
                  <a:moveTo>
                    <a:pt x="75" y="34"/>
                  </a:moveTo>
                  <a:cubicBezTo>
                    <a:pt x="73" y="32"/>
                    <a:pt x="73" y="32"/>
                    <a:pt x="73" y="32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5" y="34"/>
                    <a:pt x="75" y="34"/>
                    <a:pt x="75" y="34"/>
                  </a:cubicBezTo>
                  <a:close/>
                  <a:moveTo>
                    <a:pt x="8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85" y="56"/>
                    <a:pt x="85" y="56"/>
                    <a:pt x="85" y="56"/>
                  </a:cubicBezTo>
                  <a:lnTo>
                    <a:pt x="85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" name="组合 1"/>
          <p:cNvGrpSpPr/>
          <p:nvPr/>
        </p:nvGrpSpPr>
        <p:grpSpPr>
          <a:xfrm>
            <a:off x="6139540" y="4290734"/>
            <a:ext cx="1832422" cy="1967318"/>
            <a:chOff x="6140339" y="4290734"/>
            <a:chExt cx="1832661" cy="1967318"/>
          </a:xfrm>
        </p:grpSpPr>
        <p:sp>
          <p:nvSpPr>
            <p:cNvPr id="11" name="Freeform 6"/>
            <p:cNvSpPr/>
            <p:nvPr/>
          </p:nvSpPr>
          <p:spPr bwMode="auto">
            <a:xfrm>
              <a:off x="6140339" y="4290734"/>
              <a:ext cx="1832661" cy="1967318"/>
            </a:xfrm>
            <a:custGeom>
              <a:avLst/>
              <a:gdLst>
                <a:gd name="T0" fmla="*/ 4 w 296"/>
                <a:gd name="T1" fmla="*/ 318 h 318"/>
                <a:gd name="T2" fmla="*/ 41 w 296"/>
                <a:gd name="T3" fmla="*/ 154 h 318"/>
                <a:gd name="T4" fmla="*/ 251 w 296"/>
                <a:gd name="T5" fmla="*/ 6 h 318"/>
                <a:gd name="T6" fmla="*/ 288 w 296"/>
                <a:gd name="T7" fmla="*/ 38 h 318"/>
                <a:gd name="T8" fmla="*/ 283 w 296"/>
                <a:gd name="T9" fmla="*/ 118 h 318"/>
                <a:gd name="T10" fmla="*/ 210 w 296"/>
                <a:gd name="T11" fmla="*/ 142 h 318"/>
                <a:gd name="T12" fmla="*/ 23 w 296"/>
                <a:gd name="T13" fmla="*/ 288 h 318"/>
                <a:gd name="T14" fmla="*/ 4 w 296"/>
                <a:gd name="T15" fmla="*/ 318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6" h="318">
                  <a:moveTo>
                    <a:pt x="4" y="318"/>
                  </a:moveTo>
                  <a:cubicBezTo>
                    <a:pt x="0" y="253"/>
                    <a:pt x="14" y="202"/>
                    <a:pt x="41" y="154"/>
                  </a:cubicBezTo>
                  <a:cubicBezTo>
                    <a:pt x="88" y="72"/>
                    <a:pt x="159" y="23"/>
                    <a:pt x="251" y="6"/>
                  </a:cubicBezTo>
                  <a:cubicBezTo>
                    <a:pt x="278" y="0"/>
                    <a:pt x="291" y="8"/>
                    <a:pt x="288" y="38"/>
                  </a:cubicBezTo>
                  <a:cubicBezTo>
                    <a:pt x="285" y="65"/>
                    <a:pt x="296" y="99"/>
                    <a:pt x="283" y="118"/>
                  </a:cubicBezTo>
                  <a:cubicBezTo>
                    <a:pt x="271" y="135"/>
                    <a:pt x="235" y="135"/>
                    <a:pt x="210" y="142"/>
                  </a:cubicBezTo>
                  <a:cubicBezTo>
                    <a:pt x="129" y="167"/>
                    <a:pt x="67" y="216"/>
                    <a:pt x="23" y="288"/>
                  </a:cubicBezTo>
                  <a:cubicBezTo>
                    <a:pt x="18" y="296"/>
                    <a:pt x="13" y="303"/>
                    <a:pt x="4" y="318"/>
                  </a:cubicBezTo>
                  <a:close/>
                </a:path>
              </a:pathLst>
            </a:custGeom>
            <a:gradFill>
              <a:gsLst>
                <a:gs pos="0">
                  <a:srgbClr val="DC4A0C"/>
                </a:gs>
                <a:gs pos="100000">
                  <a:srgbClr val="FA891B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grpSp>
          <p:nvGrpSpPr>
            <p:cNvPr id="5" name="组合 40"/>
            <p:cNvGrpSpPr>
              <a:grpSpLocks noChangeAspect="1"/>
            </p:cNvGrpSpPr>
            <p:nvPr/>
          </p:nvGrpSpPr>
          <p:grpSpPr>
            <a:xfrm>
              <a:off x="7482903" y="4619881"/>
              <a:ext cx="312886" cy="311751"/>
              <a:chOff x="3618897" y="2279040"/>
              <a:chExt cx="706229" cy="703668"/>
            </a:xfrm>
            <a:solidFill>
              <a:schemeClr val="bg1"/>
            </a:solidFill>
          </p:grpSpPr>
          <p:sp>
            <p:nvSpPr>
              <p:cNvPr id="42" name="Freeform 9"/>
              <p:cNvSpPr>
                <a:spLocks noEditPoints="1"/>
              </p:cNvSpPr>
              <p:nvPr/>
            </p:nvSpPr>
            <p:spPr bwMode="auto">
              <a:xfrm>
                <a:off x="3713987" y="2279040"/>
                <a:ext cx="516048" cy="703668"/>
              </a:xfrm>
              <a:custGeom>
                <a:avLst/>
                <a:gdLst>
                  <a:gd name="T0" fmla="*/ 222 w 597"/>
                  <a:gd name="T1" fmla="*/ 575 h 814"/>
                  <a:gd name="T2" fmla="*/ 253 w 597"/>
                  <a:gd name="T3" fmla="*/ 598 h 814"/>
                  <a:gd name="T4" fmla="*/ 344 w 597"/>
                  <a:gd name="T5" fmla="*/ 598 h 814"/>
                  <a:gd name="T6" fmla="*/ 375 w 597"/>
                  <a:gd name="T7" fmla="*/ 575 h 814"/>
                  <a:gd name="T8" fmla="*/ 414 w 597"/>
                  <a:gd name="T9" fmla="*/ 509 h 814"/>
                  <a:gd name="T10" fmla="*/ 539 w 597"/>
                  <a:gd name="T11" fmla="*/ 298 h 814"/>
                  <a:gd name="T12" fmla="*/ 298 w 597"/>
                  <a:gd name="T13" fmla="*/ 57 h 814"/>
                  <a:gd name="T14" fmla="*/ 57 w 597"/>
                  <a:gd name="T15" fmla="*/ 298 h 814"/>
                  <a:gd name="T16" fmla="*/ 183 w 597"/>
                  <a:gd name="T17" fmla="*/ 509 h 814"/>
                  <a:gd name="T18" fmla="*/ 222 w 597"/>
                  <a:gd name="T19" fmla="*/ 575 h 814"/>
                  <a:gd name="T20" fmla="*/ 354 w 597"/>
                  <a:gd name="T21" fmla="*/ 782 h 814"/>
                  <a:gd name="T22" fmla="*/ 314 w 597"/>
                  <a:gd name="T23" fmla="*/ 814 h 814"/>
                  <a:gd name="T24" fmla="*/ 282 w 597"/>
                  <a:gd name="T25" fmla="*/ 814 h 814"/>
                  <a:gd name="T26" fmla="*/ 242 w 597"/>
                  <a:gd name="T27" fmla="*/ 782 h 814"/>
                  <a:gd name="T28" fmla="*/ 226 w 597"/>
                  <a:gd name="T29" fmla="*/ 782 h 814"/>
                  <a:gd name="T30" fmla="*/ 165 w 597"/>
                  <a:gd name="T31" fmla="*/ 722 h 814"/>
                  <a:gd name="T32" fmla="*/ 165 w 597"/>
                  <a:gd name="T33" fmla="*/ 576 h 814"/>
                  <a:gd name="T34" fmla="*/ 155 w 597"/>
                  <a:gd name="T35" fmla="*/ 559 h 814"/>
                  <a:gd name="T36" fmla="*/ 0 w 597"/>
                  <a:gd name="T37" fmla="*/ 298 h 814"/>
                  <a:gd name="T38" fmla="*/ 298 w 597"/>
                  <a:gd name="T39" fmla="*/ 0 h 814"/>
                  <a:gd name="T40" fmla="*/ 597 w 597"/>
                  <a:gd name="T41" fmla="*/ 298 h 814"/>
                  <a:gd name="T42" fmla="*/ 441 w 597"/>
                  <a:gd name="T43" fmla="*/ 559 h 814"/>
                  <a:gd name="T44" fmla="*/ 431 w 597"/>
                  <a:gd name="T45" fmla="*/ 576 h 814"/>
                  <a:gd name="T46" fmla="*/ 432 w 597"/>
                  <a:gd name="T47" fmla="*/ 722 h 814"/>
                  <a:gd name="T48" fmla="*/ 371 w 597"/>
                  <a:gd name="T49" fmla="*/ 782 h 814"/>
                  <a:gd name="T50" fmla="*/ 354 w 597"/>
                  <a:gd name="T51" fmla="*/ 782 h 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97" h="814">
                    <a:moveTo>
                      <a:pt x="222" y="575"/>
                    </a:moveTo>
                    <a:cubicBezTo>
                      <a:pt x="224" y="589"/>
                      <a:pt x="238" y="598"/>
                      <a:pt x="253" y="598"/>
                    </a:cubicBezTo>
                    <a:cubicBezTo>
                      <a:pt x="344" y="598"/>
                      <a:pt x="344" y="598"/>
                      <a:pt x="344" y="598"/>
                    </a:cubicBezTo>
                    <a:cubicBezTo>
                      <a:pt x="358" y="598"/>
                      <a:pt x="373" y="589"/>
                      <a:pt x="375" y="575"/>
                    </a:cubicBezTo>
                    <a:cubicBezTo>
                      <a:pt x="377" y="547"/>
                      <a:pt x="390" y="523"/>
                      <a:pt x="414" y="509"/>
                    </a:cubicBezTo>
                    <a:cubicBezTo>
                      <a:pt x="491" y="467"/>
                      <a:pt x="539" y="386"/>
                      <a:pt x="539" y="298"/>
                    </a:cubicBezTo>
                    <a:cubicBezTo>
                      <a:pt x="539" y="165"/>
                      <a:pt x="431" y="57"/>
                      <a:pt x="298" y="57"/>
                    </a:cubicBezTo>
                    <a:cubicBezTo>
                      <a:pt x="165" y="57"/>
                      <a:pt x="57" y="165"/>
                      <a:pt x="57" y="298"/>
                    </a:cubicBezTo>
                    <a:cubicBezTo>
                      <a:pt x="57" y="386"/>
                      <a:pt x="105" y="467"/>
                      <a:pt x="183" y="509"/>
                    </a:cubicBezTo>
                    <a:cubicBezTo>
                      <a:pt x="207" y="523"/>
                      <a:pt x="219" y="547"/>
                      <a:pt x="222" y="575"/>
                    </a:cubicBezTo>
                    <a:close/>
                    <a:moveTo>
                      <a:pt x="354" y="782"/>
                    </a:moveTo>
                    <a:cubicBezTo>
                      <a:pt x="350" y="800"/>
                      <a:pt x="334" y="814"/>
                      <a:pt x="314" y="814"/>
                    </a:cubicBezTo>
                    <a:cubicBezTo>
                      <a:pt x="282" y="814"/>
                      <a:pt x="282" y="814"/>
                      <a:pt x="282" y="814"/>
                    </a:cubicBezTo>
                    <a:cubicBezTo>
                      <a:pt x="263" y="814"/>
                      <a:pt x="247" y="800"/>
                      <a:pt x="242" y="782"/>
                    </a:cubicBezTo>
                    <a:cubicBezTo>
                      <a:pt x="226" y="782"/>
                      <a:pt x="226" y="782"/>
                      <a:pt x="226" y="782"/>
                    </a:cubicBezTo>
                    <a:cubicBezTo>
                      <a:pt x="193" y="782"/>
                      <a:pt x="165" y="755"/>
                      <a:pt x="165" y="722"/>
                    </a:cubicBezTo>
                    <a:cubicBezTo>
                      <a:pt x="165" y="576"/>
                      <a:pt x="165" y="576"/>
                      <a:pt x="165" y="576"/>
                    </a:cubicBezTo>
                    <a:cubicBezTo>
                      <a:pt x="165" y="569"/>
                      <a:pt x="162" y="563"/>
                      <a:pt x="155" y="559"/>
                    </a:cubicBezTo>
                    <a:cubicBezTo>
                      <a:pt x="60" y="507"/>
                      <a:pt x="0" y="407"/>
                      <a:pt x="0" y="298"/>
                    </a:cubicBezTo>
                    <a:cubicBezTo>
                      <a:pt x="0" y="133"/>
                      <a:pt x="134" y="0"/>
                      <a:pt x="298" y="0"/>
                    </a:cubicBezTo>
                    <a:cubicBezTo>
                      <a:pt x="463" y="0"/>
                      <a:pt x="597" y="133"/>
                      <a:pt x="597" y="298"/>
                    </a:cubicBezTo>
                    <a:cubicBezTo>
                      <a:pt x="597" y="407"/>
                      <a:pt x="537" y="507"/>
                      <a:pt x="441" y="559"/>
                    </a:cubicBezTo>
                    <a:cubicBezTo>
                      <a:pt x="435" y="563"/>
                      <a:pt x="431" y="569"/>
                      <a:pt x="431" y="576"/>
                    </a:cubicBezTo>
                    <a:cubicBezTo>
                      <a:pt x="432" y="722"/>
                      <a:pt x="432" y="722"/>
                      <a:pt x="432" y="722"/>
                    </a:cubicBezTo>
                    <a:cubicBezTo>
                      <a:pt x="432" y="755"/>
                      <a:pt x="404" y="782"/>
                      <a:pt x="371" y="782"/>
                    </a:cubicBezTo>
                    <a:cubicBezTo>
                      <a:pt x="354" y="782"/>
                      <a:pt x="354" y="782"/>
                      <a:pt x="354" y="7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10"/>
              <p:cNvSpPr>
                <a:spLocks noEditPoints="1"/>
              </p:cNvSpPr>
              <p:nvPr/>
            </p:nvSpPr>
            <p:spPr bwMode="auto">
              <a:xfrm>
                <a:off x="3618897" y="2347432"/>
                <a:ext cx="706229" cy="373412"/>
              </a:xfrm>
              <a:custGeom>
                <a:avLst/>
                <a:gdLst>
                  <a:gd name="T0" fmla="*/ 699 w 817"/>
                  <a:gd name="T1" fmla="*/ 406 h 432"/>
                  <a:gd name="T2" fmla="*/ 692 w 817"/>
                  <a:gd name="T3" fmla="*/ 380 h 432"/>
                  <a:gd name="T4" fmla="*/ 718 w 817"/>
                  <a:gd name="T5" fmla="*/ 373 h 432"/>
                  <a:gd name="T6" fmla="*/ 755 w 817"/>
                  <a:gd name="T7" fmla="*/ 394 h 432"/>
                  <a:gd name="T8" fmla="*/ 762 w 817"/>
                  <a:gd name="T9" fmla="*/ 420 h 432"/>
                  <a:gd name="T10" fmla="*/ 736 w 817"/>
                  <a:gd name="T11" fmla="*/ 427 h 432"/>
                  <a:gd name="T12" fmla="*/ 699 w 817"/>
                  <a:gd name="T13" fmla="*/ 406 h 432"/>
                  <a:gd name="T14" fmla="*/ 718 w 817"/>
                  <a:gd name="T15" fmla="*/ 59 h 432"/>
                  <a:gd name="T16" fmla="*/ 692 w 817"/>
                  <a:gd name="T17" fmla="*/ 52 h 432"/>
                  <a:gd name="T18" fmla="*/ 699 w 817"/>
                  <a:gd name="T19" fmla="*/ 26 h 432"/>
                  <a:gd name="T20" fmla="*/ 736 w 817"/>
                  <a:gd name="T21" fmla="*/ 5 h 432"/>
                  <a:gd name="T22" fmla="*/ 762 w 817"/>
                  <a:gd name="T23" fmla="*/ 12 h 432"/>
                  <a:gd name="T24" fmla="*/ 755 w 817"/>
                  <a:gd name="T25" fmla="*/ 38 h 432"/>
                  <a:gd name="T26" fmla="*/ 718 w 817"/>
                  <a:gd name="T27" fmla="*/ 59 h 432"/>
                  <a:gd name="T28" fmla="*/ 755 w 817"/>
                  <a:gd name="T29" fmla="*/ 235 h 432"/>
                  <a:gd name="T30" fmla="*/ 736 w 817"/>
                  <a:gd name="T31" fmla="*/ 216 h 432"/>
                  <a:gd name="T32" fmla="*/ 755 w 817"/>
                  <a:gd name="T33" fmla="*/ 197 h 432"/>
                  <a:gd name="T34" fmla="*/ 798 w 817"/>
                  <a:gd name="T35" fmla="*/ 197 h 432"/>
                  <a:gd name="T36" fmla="*/ 817 w 817"/>
                  <a:gd name="T37" fmla="*/ 216 h 432"/>
                  <a:gd name="T38" fmla="*/ 798 w 817"/>
                  <a:gd name="T39" fmla="*/ 235 h 432"/>
                  <a:gd name="T40" fmla="*/ 755 w 817"/>
                  <a:gd name="T41" fmla="*/ 235 h 432"/>
                  <a:gd name="T42" fmla="*/ 118 w 817"/>
                  <a:gd name="T43" fmla="*/ 26 h 432"/>
                  <a:gd name="T44" fmla="*/ 124 w 817"/>
                  <a:gd name="T45" fmla="*/ 52 h 432"/>
                  <a:gd name="T46" fmla="*/ 98 w 817"/>
                  <a:gd name="T47" fmla="*/ 59 h 432"/>
                  <a:gd name="T48" fmla="*/ 62 w 817"/>
                  <a:gd name="T49" fmla="*/ 38 h 432"/>
                  <a:gd name="T50" fmla="*/ 55 w 817"/>
                  <a:gd name="T51" fmla="*/ 12 h 432"/>
                  <a:gd name="T52" fmla="*/ 81 w 817"/>
                  <a:gd name="T53" fmla="*/ 5 h 432"/>
                  <a:gd name="T54" fmla="*/ 118 w 817"/>
                  <a:gd name="T55" fmla="*/ 26 h 432"/>
                  <a:gd name="T56" fmla="*/ 98 w 817"/>
                  <a:gd name="T57" fmla="*/ 373 h 432"/>
                  <a:gd name="T58" fmla="*/ 124 w 817"/>
                  <a:gd name="T59" fmla="*/ 380 h 432"/>
                  <a:gd name="T60" fmla="*/ 118 w 817"/>
                  <a:gd name="T61" fmla="*/ 406 h 432"/>
                  <a:gd name="T62" fmla="*/ 81 w 817"/>
                  <a:gd name="T63" fmla="*/ 427 h 432"/>
                  <a:gd name="T64" fmla="*/ 55 w 817"/>
                  <a:gd name="T65" fmla="*/ 420 h 432"/>
                  <a:gd name="T66" fmla="*/ 62 w 817"/>
                  <a:gd name="T67" fmla="*/ 394 h 432"/>
                  <a:gd name="T68" fmla="*/ 98 w 817"/>
                  <a:gd name="T69" fmla="*/ 373 h 432"/>
                  <a:gd name="T70" fmla="*/ 62 w 817"/>
                  <a:gd name="T71" fmla="*/ 197 h 432"/>
                  <a:gd name="T72" fmla="*/ 81 w 817"/>
                  <a:gd name="T73" fmla="*/ 216 h 432"/>
                  <a:gd name="T74" fmla="*/ 62 w 817"/>
                  <a:gd name="T75" fmla="*/ 235 h 432"/>
                  <a:gd name="T76" fmla="*/ 19 w 817"/>
                  <a:gd name="T77" fmla="*/ 235 h 432"/>
                  <a:gd name="T78" fmla="*/ 0 w 817"/>
                  <a:gd name="T79" fmla="*/ 216 h 432"/>
                  <a:gd name="T80" fmla="*/ 19 w 817"/>
                  <a:gd name="T81" fmla="*/ 197 h 432"/>
                  <a:gd name="T82" fmla="*/ 62 w 817"/>
                  <a:gd name="T83" fmla="*/ 197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7" h="432">
                    <a:moveTo>
                      <a:pt x="699" y="406"/>
                    </a:moveTo>
                    <a:cubicBezTo>
                      <a:pt x="690" y="401"/>
                      <a:pt x="687" y="389"/>
                      <a:pt x="692" y="380"/>
                    </a:cubicBezTo>
                    <a:cubicBezTo>
                      <a:pt x="698" y="371"/>
                      <a:pt x="709" y="368"/>
                      <a:pt x="718" y="373"/>
                    </a:cubicBezTo>
                    <a:cubicBezTo>
                      <a:pt x="755" y="394"/>
                      <a:pt x="755" y="394"/>
                      <a:pt x="755" y="394"/>
                    </a:cubicBezTo>
                    <a:cubicBezTo>
                      <a:pt x="764" y="399"/>
                      <a:pt x="767" y="411"/>
                      <a:pt x="762" y="420"/>
                    </a:cubicBezTo>
                    <a:cubicBezTo>
                      <a:pt x="757" y="429"/>
                      <a:pt x="745" y="432"/>
                      <a:pt x="736" y="427"/>
                    </a:cubicBezTo>
                    <a:cubicBezTo>
                      <a:pt x="699" y="406"/>
                      <a:pt x="699" y="406"/>
                      <a:pt x="699" y="406"/>
                    </a:cubicBezTo>
                    <a:close/>
                    <a:moveTo>
                      <a:pt x="718" y="59"/>
                    </a:moveTo>
                    <a:cubicBezTo>
                      <a:pt x="709" y="64"/>
                      <a:pt x="698" y="61"/>
                      <a:pt x="692" y="52"/>
                    </a:cubicBezTo>
                    <a:cubicBezTo>
                      <a:pt x="687" y="43"/>
                      <a:pt x="690" y="31"/>
                      <a:pt x="699" y="26"/>
                    </a:cubicBezTo>
                    <a:cubicBezTo>
                      <a:pt x="736" y="5"/>
                      <a:pt x="736" y="5"/>
                      <a:pt x="736" y="5"/>
                    </a:cubicBezTo>
                    <a:cubicBezTo>
                      <a:pt x="745" y="0"/>
                      <a:pt x="757" y="3"/>
                      <a:pt x="762" y="12"/>
                    </a:cubicBezTo>
                    <a:cubicBezTo>
                      <a:pt x="767" y="21"/>
                      <a:pt x="764" y="32"/>
                      <a:pt x="755" y="38"/>
                    </a:cubicBezTo>
                    <a:cubicBezTo>
                      <a:pt x="718" y="59"/>
                      <a:pt x="718" y="59"/>
                      <a:pt x="718" y="59"/>
                    </a:cubicBezTo>
                    <a:close/>
                    <a:moveTo>
                      <a:pt x="755" y="235"/>
                    </a:moveTo>
                    <a:cubicBezTo>
                      <a:pt x="745" y="235"/>
                      <a:pt x="736" y="226"/>
                      <a:pt x="736" y="216"/>
                    </a:cubicBezTo>
                    <a:cubicBezTo>
                      <a:pt x="736" y="205"/>
                      <a:pt x="745" y="197"/>
                      <a:pt x="755" y="197"/>
                    </a:cubicBezTo>
                    <a:cubicBezTo>
                      <a:pt x="798" y="197"/>
                      <a:pt x="798" y="197"/>
                      <a:pt x="798" y="197"/>
                    </a:cubicBezTo>
                    <a:cubicBezTo>
                      <a:pt x="808" y="197"/>
                      <a:pt x="817" y="205"/>
                      <a:pt x="817" y="216"/>
                    </a:cubicBezTo>
                    <a:cubicBezTo>
                      <a:pt x="817" y="226"/>
                      <a:pt x="808" y="235"/>
                      <a:pt x="798" y="235"/>
                    </a:cubicBezTo>
                    <a:cubicBezTo>
                      <a:pt x="755" y="235"/>
                      <a:pt x="755" y="235"/>
                      <a:pt x="755" y="235"/>
                    </a:cubicBezTo>
                    <a:close/>
                    <a:moveTo>
                      <a:pt x="118" y="26"/>
                    </a:moveTo>
                    <a:cubicBezTo>
                      <a:pt x="127" y="31"/>
                      <a:pt x="130" y="43"/>
                      <a:pt x="124" y="52"/>
                    </a:cubicBezTo>
                    <a:cubicBezTo>
                      <a:pt x="119" y="61"/>
                      <a:pt x="108" y="64"/>
                      <a:pt x="98" y="59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53" y="32"/>
                      <a:pt x="49" y="21"/>
                      <a:pt x="55" y="12"/>
                    </a:cubicBezTo>
                    <a:cubicBezTo>
                      <a:pt x="60" y="3"/>
                      <a:pt x="72" y="0"/>
                      <a:pt x="81" y="5"/>
                    </a:cubicBezTo>
                    <a:cubicBezTo>
                      <a:pt x="118" y="26"/>
                      <a:pt x="118" y="26"/>
                      <a:pt x="118" y="26"/>
                    </a:cubicBezTo>
                    <a:close/>
                    <a:moveTo>
                      <a:pt x="98" y="373"/>
                    </a:moveTo>
                    <a:cubicBezTo>
                      <a:pt x="108" y="368"/>
                      <a:pt x="119" y="371"/>
                      <a:pt x="124" y="380"/>
                    </a:cubicBezTo>
                    <a:cubicBezTo>
                      <a:pt x="130" y="389"/>
                      <a:pt x="127" y="401"/>
                      <a:pt x="118" y="406"/>
                    </a:cubicBezTo>
                    <a:cubicBezTo>
                      <a:pt x="81" y="427"/>
                      <a:pt x="81" y="427"/>
                      <a:pt x="81" y="427"/>
                    </a:cubicBezTo>
                    <a:cubicBezTo>
                      <a:pt x="72" y="432"/>
                      <a:pt x="60" y="429"/>
                      <a:pt x="55" y="420"/>
                    </a:cubicBezTo>
                    <a:cubicBezTo>
                      <a:pt x="49" y="411"/>
                      <a:pt x="53" y="399"/>
                      <a:pt x="62" y="394"/>
                    </a:cubicBezTo>
                    <a:cubicBezTo>
                      <a:pt x="98" y="373"/>
                      <a:pt x="98" y="373"/>
                      <a:pt x="98" y="373"/>
                    </a:cubicBezTo>
                    <a:close/>
                    <a:moveTo>
                      <a:pt x="62" y="197"/>
                    </a:moveTo>
                    <a:cubicBezTo>
                      <a:pt x="72" y="197"/>
                      <a:pt x="81" y="205"/>
                      <a:pt x="81" y="216"/>
                    </a:cubicBezTo>
                    <a:cubicBezTo>
                      <a:pt x="81" y="226"/>
                      <a:pt x="72" y="235"/>
                      <a:pt x="62" y="235"/>
                    </a:cubicBezTo>
                    <a:cubicBezTo>
                      <a:pt x="19" y="235"/>
                      <a:pt x="19" y="235"/>
                      <a:pt x="19" y="235"/>
                    </a:cubicBezTo>
                    <a:cubicBezTo>
                      <a:pt x="9" y="235"/>
                      <a:pt x="0" y="226"/>
                      <a:pt x="0" y="216"/>
                    </a:cubicBezTo>
                    <a:cubicBezTo>
                      <a:pt x="0" y="205"/>
                      <a:pt x="9" y="197"/>
                      <a:pt x="19" y="197"/>
                    </a:cubicBezTo>
                    <a:cubicBezTo>
                      <a:pt x="62" y="197"/>
                      <a:pt x="62" y="197"/>
                      <a:pt x="62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11"/>
              <p:cNvSpPr/>
              <p:nvPr/>
            </p:nvSpPr>
            <p:spPr bwMode="auto">
              <a:xfrm>
                <a:off x="3845651" y="2427528"/>
                <a:ext cx="253087" cy="253452"/>
              </a:xfrm>
              <a:custGeom>
                <a:avLst/>
                <a:gdLst>
                  <a:gd name="T0" fmla="*/ 3 w 293"/>
                  <a:gd name="T1" fmla="*/ 38 h 293"/>
                  <a:gd name="T2" fmla="*/ 16 w 293"/>
                  <a:gd name="T3" fmla="*/ 15 h 293"/>
                  <a:gd name="T4" fmla="*/ 39 w 293"/>
                  <a:gd name="T5" fmla="*/ 28 h 293"/>
                  <a:gd name="T6" fmla="*/ 50 w 293"/>
                  <a:gd name="T7" fmla="*/ 65 h 293"/>
                  <a:gd name="T8" fmla="*/ 91 w 293"/>
                  <a:gd name="T9" fmla="*/ 53 h 293"/>
                  <a:gd name="T10" fmla="*/ 91 w 293"/>
                  <a:gd name="T11" fmla="*/ 53 h 293"/>
                  <a:gd name="T12" fmla="*/ 127 w 293"/>
                  <a:gd name="T13" fmla="*/ 48 h 293"/>
                  <a:gd name="T14" fmla="*/ 127 w 293"/>
                  <a:gd name="T15" fmla="*/ 19 h 293"/>
                  <a:gd name="T16" fmla="*/ 146 w 293"/>
                  <a:gd name="T17" fmla="*/ 0 h 293"/>
                  <a:gd name="T18" fmla="*/ 165 w 293"/>
                  <a:gd name="T19" fmla="*/ 19 h 293"/>
                  <a:gd name="T20" fmla="*/ 165 w 293"/>
                  <a:gd name="T21" fmla="*/ 48 h 293"/>
                  <a:gd name="T22" fmla="*/ 202 w 293"/>
                  <a:gd name="T23" fmla="*/ 53 h 293"/>
                  <a:gd name="T24" fmla="*/ 202 w 293"/>
                  <a:gd name="T25" fmla="*/ 53 h 293"/>
                  <a:gd name="T26" fmla="*/ 202 w 293"/>
                  <a:gd name="T27" fmla="*/ 53 h 293"/>
                  <a:gd name="T28" fmla="*/ 242 w 293"/>
                  <a:gd name="T29" fmla="*/ 65 h 293"/>
                  <a:gd name="T30" fmla="*/ 253 w 293"/>
                  <a:gd name="T31" fmla="*/ 28 h 293"/>
                  <a:gd name="T32" fmla="*/ 277 w 293"/>
                  <a:gd name="T33" fmla="*/ 15 h 293"/>
                  <a:gd name="T34" fmla="*/ 290 w 293"/>
                  <a:gd name="T35" fmla="*/ 38 h 293"/>
                  <a:gd name="T36" fmla="*/ 220 w 293"/>
                  <a:gd name="T37" fmla="*/ 278 h 293"/>
                  <a:gd name="T38" fmla="*/ 196 w 293"/>
                  <a:gd name="T39" fmla="*/ 290 h 293"/>
                  <a:gd name="T40" fmla="*/ 183 w 293"/>
                  <a:gd name="T41" fmla="*/ 267 h 293"/>
                  <a:gd name="T42" fmla="*/ 232 w 293"/>
                  <a:gd name="T43" fmla="*/ 102 h 293"/>
                  <a:gd name="T44" fmla="*/ 194 w 293"/>
                  <a:gd name="T45" fmla="*/ 90 h 293"/>
                  <a:gd name="T46" fmla="*/ 194 w 293"/>
                  <a:gd name="T47" fmla="*/ 90 h 293"/>
                  <a:gd name="T48" fmla="*/ 165 w 293"/>
                  <a:gd name="T49" fmla="*/ 86 h 293"/>
                  <a:gd name="T50" fmla="*/ 165 w 293"/>
                  <a:gd name="T51" fmla="*/ 132 h 293"/>
                  <a:gd name="T52" fmla="*/ 146 w 293"/>
                  <a:gd name="T53" fmla="*/ 151 h 293"/>
                  <a:gd name="T54" fmla="*/ 127 w 293"/>
                  <a:gd name="T55" fmla="*/ 132 h 293"/>
                  <a:gd name="T56" fmla="*/ 127 w 293"/>
                  <a:gd name="T57" fmla="*/ 86 h 293"/>
                  <a:gd name="T58" fmla="*/ 99 w 293"/>
                  <a:gd name="T59" fmla="*/ 90 h 293"/>
                  <a:gd name="T60" fmla="*/ 99 w 293"/>
                  <a:gd name="T61" fmla="*/ 90 h 293"/>
                  <a:gd name="T62" fmla="*/ 61 w 293"/>
                  <a:gd name="T63" fmla="*/ 102 h 293"/>
                  <a:gd name="T64" fmla="*/ 109 w 293"/>
                  <a:gd name="T65" fmla="*/ 267 h 293"/>
                  <a:gd name="T66" fmla="*/ 96 w 293"/>
                  <a:gd name="T67" fmla="*/ 290 h 293"/>
                  <a:gd name="T68" fmla="*/ 73 w 293"/>
                  <a:gd name="T69" fmla="*/ 278 h 293"/>
                  <a:gd name="T70" fmla="*/ 3 w 293"/>
                  <a:gd name="T71" fmla="*/ 38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3" h="293">
                    <a:moveTo>
                      <a:pt x="3" y="38"/>
                    </a:moveTo>
                    <a:cubicBezTo>
                      <a:pt x="0" y="28"/>
                      <a:pt x="6" y="18"/>
                      <a:pt x="16" y="15"/>
                    </a:cubicBezTo>
                    <a:cubicBezTo>
                      <a:pt x="26" y="12"/>
                      <a:pt x="37" y="18"/>
                      <a:pt x="39" y="28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63" y="60"/>
                      <a:pt x="77" y="56"/>
                      <a:pt x="91" y="53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103" y="50"/>
                      <a:pt x="115" y="49"/>
                      <a:pt x="127" y="48"/>
                    </a:cubicBezTo>
                    <a:cubicBezTo>
                      <a:pt x="127" y="19"/>
                      <a:pt x="127" y="19"/>
                      <a:pt x="127" y="19"/>
                    </a:cubicBezTo>
                    <a:cubicBezTo>
                      <a:pt x="127" y="8"/>
                      <a:pt x="136" y="0"/>
                      <a:pt x="146" y="0"/>
                    </a:cubicBezTo>
                    <a:cubicBezTo>
                      <a:pt x="157" y="0"/>
                      <a:pt x="165" y="8"/>
                      <a:pt x="165" y="19"/>
                    </a:cubicBezTo>
                    <a:cubicBezTo>
                      <a:pt x="165" y="48"/>
                      <a:pt x="165" y="48"/>
                      <a:pt x="165" y="48"/>
                    </a:cubicBezTo>
                    <a:cubicBezTo>
                      <a:pt x="178" y="49"/>
                      <a:pt x="190" y="50"/>
                      <a:pt x="202" y="53"/>
                    </a:cubicBezTo>
                    <a:cubicBezTo>
                      <a:pt x="202" y="53"/>
                      <a:pt x="202" y="53"/>
                      <a:pt x="202" y="53"/>
                    </a:cubicBezTo>
                    <a:cubicBezTo>
                      <a:pt x="202" y="53"/>
                      <a:pt x="202" y="53"/>
                      <a:pt x="202" y="53"/>
                    </a:cubicBezTo>
                    <a:cubicBezTo>
                      <a:pt x="216" y="56"/>
                      <a:pt x="229" y="60"/>
                      <a:pt x="242" y="65"/>
                    </a:cubicBezTo>
                    <a:cubicBezTo>
                      <a:pt x="253" y="28"/>
                      <a:pt x="253" y="28"/>
                      <a:pt x="253" y="28"/>
                    </a:cubicBezTo>
                    <a:cubicBezTo>
                      <a:pt x="256" y="18"/>
                      <a:pt x="267" y="12"/>
                      <a:pt x="277" y="15"/>
                    </a:cubicBezTo>
                    <a:cubicBezTo>
                      <a:pt x="287" y="18"/>
                      <a:pt x="293" y="28"/>
                      <a:pt x="290" y="38"/>
                    </a:cubicBezTo>
                    <a:cubicBezTo>
                      <a:pt x="220" y="278"/>
                      <a:pt x="220" y="278"/>
                      <a:pt x="220" y="278"/>
                    </a:cubicBezTo>
                    <a:cubicBezTo>
                      <a:pt x="217" y="288"/>
                      <a:pt x="206" y="293"/>
                      <a:pt x="196" y="290"/>
                    </a:cubicBezTo>
                    <a:cubicBezTo>
                      <a:pt x="186" y="288"/>
                      <a:pt x="180" y="277"/>
                      <a:pt x="183" y="267"/>
                    </a:cubicBezTo>
                    <a:cubicBezTo>
                      <a:pt x="232" y="102"/>
                      <a:pt x="232" y="102"/>
                      <a:pt x="232" y="102"/>
                    </a:cubicBezTo>
                    <a:cubicBezTo>
                      <a:pt x="220" y="97"/>
                      <a:pt x="207" y="93"/>
                      <a:pt x="194" y="90"/>
                    </a:cubicBezTo>
                    <a:cubicBezTo>
                      <a:pt x="194" y="90"/>
                      <a:pt x="194" y="90"/>
                      <a:pt x="194" y="90"/>
                    </a:cubicBezTo>
                    <a:cubicBezTo>
                      <a:pt x="185" y="88"/>
                      <a:pt x="175" y="87"/>
                      <a:pt x="165" y="86"/>
                    </a:cubicBezTo>
                    <a:cubicBezTo>
                      <a:pt x="165" y="132"/>
                      <a:pt x="165" y="132"/>
                      <a:pt x="165" y="132"/>
                    </a:cubicBezTo>
                    <a:cubicBezTo>
                      <a:pt x="165" y="143"/>
                      <a:pt x="157" y="151"/>
                      <a:pt x="146" y="151"/>
                    </a:cubicBezTo>
                    <a:cubicBezTo>
                      <a:pt x="136" y="151"/>
                      <a:pt x="127" y="143"/>
                      <a:pt x="127" y="132"/>
                    </a:cubicBezTo>
                    <a:cubicBezTo>
                      <a:pt x="127" y="86"/>
                      <a:pt x="127" y="86"/>
                      <a:pt x="127" y="86"/>
                    </a:cubicBezTo>
                    <a:cubicBezTo>
                      <a:pt x="118" y="87"/>
                      <a:pt x="108" y="88"/>
                      <a:pt x="99" y="90"/>
                    </a:cubicBezTo>
                    <a:cubicBezTo>
                      <a:pt x="99" y="90"/>
                      <a:pt x="99" y="90"/>
                      <a:pt x="99" y="90"/>
                    </a:cubicBezTo>
                    <a:cubicBezTo>
                      <a:pt x="85" y="93"/>
                      <a:pt x="73" y="97"/>
                      <a:pt x="61" y="102"/>
                    </a:cubicBezTo>
                    <a:cubicBezTo>
                      <a:pt x="109" y="267"/>
                      <a:pt x="109" y="267"/>
                      <a:pt x="109" y="267"/>
                    </a:cubicBezTo>
                    <a:cubicBezTo>
                      <a:pt x="112" y="277"/>
                      <a:pt x="106" y="288"/>
                      <a:pt x="96" y="290"/>
                    </a:cubicBezTo>
                    <a:cubicBezTo>
                      <a:pt x="86" y="293"/>
                      <a:pt x="76" y="288"/>
                      <a:pt x="73" y="278"/>
                    </a:cubicBezTo>
                    <a:cubicBezTo>
                      <a:pt x="3" y="38"/>
                      <a:pt x="3" y="38"/>
                      <a:pt x="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4218451" y="3279159"/>
            <a:ext cx="1783165" cy="1908200"/>
            <a:chOff x="4219000" y="3279159"/>
            <a:chExt cx="1783397" cy="1908200"/>
          </a:xfrm>
        </p:grpSpPr>
        <p:sp>
          <p:nvSpPr>
            <p:cNvPr id="12" name="Freeform 7"/>
            <p:cNvSpPr/>
            <p:nvPr/>
          </p:nvSpPr>
          <p:spPr bwMode="auto">
            <a:xfrm>
              <a:off x="4219000" y="3279159"/>
              <a:ext cx="1783397" cy="1908200"/>
            </a:xfrm>
            <a:custGeom>
              <a:avLst/>
              <a:gdLst>
                <a:gd name="T0" fmla="*/ 283 w 288"/>
                <a:gd name="T1" fmla="*/ 308 h 308"/>
                <a:gd name="T2" fmla="*/ 107 w 288"/>
                <a:gd name="T3" fmla="*/ 150 h 308"/>
                <a:gd name="T4" fmla="*/ 24 w 288"/>
                <a:gd name="T5" fmla="*/ 130 h 308"/>
                <a:gd name="T6" fmla="*/ 2 w 288"/>
                <a:gd name="T7" fmla="*/ 103 h 308"/>
                <a:gd name="T8" fmla="*/ 1 w 288"/>
                <a:gd name="T9" fmla="*/ 31 h 308"/>
                <a:gd name="T10" fmla="*/ 34 w 288"/>
                <a:gd name="T11" fmla="*/ 4 h 308"/>
                <a:gd name="T12" fmla="*/ 241 w 288"/>
                <a:gd name="T13" fmla="*/ 140 h 308"/>
                <a:gd name="T14" fmla="*/ 283 w 288"/>
                <a:gd name="T15" fmla="*/ 308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" h="308">
                  <a:moveTo>
                    <a:pt x="283" y="308"/>
                  </a:moveTo>
                  <a:cubicBezTo>
                    <a:pt x="240" y="236"/>
                    <a:pt x="185" y="180"/>
                    <a:pt x="107" y="150"/>
                  </a:cubicBezTo>
                  <a:cubicBezTo>
                    <a:pt x="80" y="140"/>
                    <a:pt x="52" y="134"/>
                    <a:pt x="24" y="130"/>
                  </a:cubicBezTo>
                  <a:cubicBezTo>
                    <a:pt x="6" y="127"/>
                    <a:pt x="1" y="120"/>
                    <a:pt x="2" y="103"/>
                  </a:cubicBezTo>
                  <a:cubicBezTo>
                    <a:pt x="2" y="79"/>
                    <a:pt x="3" y="55"/>
                    <a:pt x="1" y="31"/>
                  </a:cubicBezTo>
                  <a:cubicBezTo>
                    <a:pt x="0" y="5"/>
                    <a:pt x="13" y="0"/>
                    <a:pt x="34" y="4"/>
                  </a:cubicBezTo>
                  <a:cubicBezTo>
                    <a:pt x="123" y="19"/>
                    <a:pt x="193" y="64"/>
                    <a:pt x="241" y="140"/>
                  </a:cubicBezTo>
                  <a:cubicBezTo>
                    <a:pt x="274" y="191"/>
                    <a:pt x="288" y="247"/>
                    <a:pt x="283" y="308"/>
                  </a:cubicBezTo>
                  <a:close/>
                </a:path>
              </a:pathLst>
            </a:custGeom>
            <a:gradFill>
              <a:gsLst>
                <a:gs pos="0">
                  <a:srgbClr val="BA013F"/>
                </a:gs>
                <a:gs pos="100000">
                  <a:srgbClr val="FB4182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grpSp>
          <p:nvGrpSpPr>
            <p:cNvPr id="7" name="组合 44"/>
            <p:cNvGrpSpPr>
              <a:grpSpLocks noChangeAspect="1"/>
            </p:cNvGrpSpPr>
            <p:nvPr/>
          </p:nvGrpSpPr>
          <p:grpSpPr>
            <a:xfrm>
              <a:off x="4455659" y="3580467"/>
              <a:ext cx="240570" cy="324277"/>
              <a:chOff x="3722033" y="3714538"/>
              <a:chExt cx="500321" cy="674410"/>
            </a:xfrm>
            <a:solidFill>
              <a:schemeClr val="bg1"/>
            </a:solidFill>
          </p:grpSpPr>
          <p:sp>
            <p:nvSpPr>
              <p:cNvPr id="46" name="Freeform 27"/>
              <p:cNvSpPr>
                <a:spLocks noEditPoints="1"/>
              </p:cNvSpPr>
              <p:nvPr/>
            </p:nvSpPr>
            <p:spPr bwMode="auto">
              <a:xfrm>
                <a:off x="3818586" y="4203888"/>
                <a:ext cx="306118" cy="185060"/>
              </a:xfrm>
              <a:custGeom>
                <a:avLst/>
                <a:gdLst>
                  <a:gd name="T0" fmla="*/ 317 w 354"/>
                  <a:gd name="T1" fmla="*/ 5 h 214"/>
                  <a:gd name="T2" fmla="*/ 354 w 354"/>
                  <a:gd name="T3" fmla="*/ 186 h 214"/>
                  <a:gd name="T4" fmla="*/ 294 w 354"/>
                  <a:gd name="T5" fmla="*/ 171 h 214"/>
                  <a:gd name="T6" fmla="*/ 250 w 354"/>
                  <a:gd name="T7" fmla="*/ 214 h 214"/>
                  <a:gd name="T8" fmla="*/ 215 w 354"/>
                  <a:gd name="T9" fmla="*/ 44 h 214"/>
                  <a:gd name="T10" fmla="*/ 230 w 354"/>
                  <a:gd name="T11" fmla="*/ 46 h 214"/>
                  <a:gd name="T12" fmla="*/ 241 w 354"/>
                  <a:gd name="T13" fmla="*/ 45 h 214"/>
                  <a:gd name="T14" fmla="*/ 287 w 354"/>
                  <a:gd name="T15" fmla="*/ 7 h 214"/>
                  <a:gd name="T16" fmla="*/ 292 w 354"/>
                  <a:gd name="T17" fmla="*/ 0 h 214"/>
                  <a:gd name="T18" fmla="*/ 300 w 354"/>
                  <a:gd name="T19" fmla="*/ 2 h 214"/>
                  <a:gd name="T20" fmla="*/ 317 w 354"/>
                  <a:gd name="T21" fmla="*/ 5 h 214"/>
                  <a:gd name="T22" fmla="*/ 140 w 354"/>
                  <a:gd name="T23" fmla="*/ 44 h 214"/>
                  <a:gd name="T24" fmla="*/ 105 w 354"/>
                  <a:gd name="T25" fmla="*/ 214 h 214"/>
                  <a:gd name="T26" fmla="*/ 60 w 354"/>
                  <a:gd name="T27" fmla="*/ 171 h 214"/>
                  <a:gd name="T28" fmla="*/ 0 w 354"/>
                  <a:gd name="T29" fmla="*/ 186 h 214"/>
                  <a:gd name="T30" fmla="*/ 38 w 354"/>
                  <a:gd name="T31" fmla="*/ 5 h 214"/>
                  <a:gd name="T32" fmla="*/ 55 w 354"/>
                  <a:gd name="T33" fmla="*/ 2 h 214"/>
                  <a:gd name="T34" fmla="*/ 63 w 354"/>
                  <a:gd name="T35" fmla="*/ 0 h 214"/>
                  <a:gd name="T36" fmla="*/ 67 w 354"/>
                  <a:gd name="T37" fmla="*/ 7 h 214"/>
                  <a:gd name="T38" fmla="*/ 103 w 354"/>
                  <a:gd name="T39" fmla="*/ 42 h 214"/>
                  <a:gd name="T40" fmla="*/ 114 w 354"/>
                  <a:gd name="T41" fmla="*/ 45 h 214"/>
                  <a:gd name="T42" fmla="*/ 140 w 354"/>
                  <a:gd name="T43" fmla="*/ 4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4" h="214">
                    <a:moveTo>
                      <a:pt x="317" y="5"/>
                    </a:moveTo>
                    <a:cubicBezTo>
                      <a:pt x="354" y="186"/>
                      <a:pt x="354" y="186"/>
                      <a:pt x="354" y="186"/>
                    </a:cubicBezTo>
                    <a:cubicBezTo>
                      <a:pt x="294" y="171"/>
                      <a:pt x="294" y="171"/>
                      <a:pt x="294" y="171"/>
                    </a:cubicBezTo>
                    <a:cubicBezTo>
                      <a:pt x="250" y="214"/>
                      <a:pt x="250" y="214"/>
                      <a:pt x="250" y="214"/>
                    </a:cubicBezTo>
                    <a:cubicBezTo>
                      <a:pt x="215" y="44"/>
                      <a:pt x="215" y="44"/>
                      <a:pt x="215" y="44"/>
                    </a:cubicBezTo>
                    <a:cubicBezTo>
                      <a:pt x="220" y="45"/>
                      <a:pt x="225" y="46"/>
                      <a:pt x="230" y="46"/>
                    </a:cubicBezTo>
                    <a:cubicBezTo>
                      <a:pt x="234" y="46"/>
                      <a:pt x="238" y="46"/>
                      <a:pt x="241" y="45"/>
                    </a:cubicBezTo>
                    <a:cubicBezTo>
                      <a:pt x="264" y="40"/>
                      <a:pt x="276" y="25"/>
                      <a:pt x="287" y="7"/>
                    </a:cubicBezTo>
                    <a:cubicBezTo>
                      <a:pt x="289" y="5"/>
                      <a:pt x="290" y="2"/>
                      <a:pt x="292" y="0"/>
                    </a:cubicBezTo>
                    <a:cubicBezTo>
                      <a:pt x="295" y="0"/>
                      <a:pt x="298" y="1"/>
                      <a:pt x="300" y="2"/>
                    </a:cubicBezTo>
                    <a:cubicBezTo>
                      <a:pt x="306" y="3"/>
                      <a:pt x="311" y="4"/>
                      <a:pt x="317" y="5"/>
                    </a:cubicBezTo>
                    <a:close/>
                    <a:moveTo>
                      <a:pt x="140" y="44"/>
                    </a:moveTo>
                    <a:cubicBezTo>
                      <a:pt x="105" y="214"/>
                      <a:pt x="105" y="214"/>
                      <a:pt x="105" y="214"/>
                    </a:cubicBezTo>
                    <a:cubicBezTo>
                      <a:pt x="60" y="171"/>
                      <a:pt x="60" y="171"/>
                      <a:pt x="60" y="171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43" y="4"/>
                      <a:pt x="49" y="3"/>
                      <a:pt x="55" y="2"/>
                    </a:cubicBezTo>
                    <a:cubicBezTo>
                      <a:pt x="57" y="1"/>
                      <a:pt x="60" y="1"/>
                      <a:pt x="63" y="0"/>
                    </a:cubicBezTo>
                    <a:cubicBezTo>
                      <a:pt x="65" y="2"/>
                      <a:pt x="66" y="5"/>
                      <a:pt x="67" y="7"/>
                    </a:cubicBezTo>
                    <a:cubicBezTo>
                      <a:pt x="77" y="21"/>
                      <a:pt x="86" y="35"/>
                      <a:pt x="103" y="42"/>
                    </a:cubicBezTo>
                    <a:cubicBezTo>
                      <a:pt x="106" y="43"/>
                      <a:pt x="110" y="44"/>
                      <a:pt x="114" y="45"/>
                    </a:cubicBezTo>
                    <a:cubicBezTo>
                      <a:pt x="123" y="47"/>
                      <a:pt x="131" y="46"/>
                      <a:pt x="14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28"/>
              <p:cNvSpPr>
                <a:spLocks noEditPoints="1"/>
              </p:cNvSpPr>
              <p:nvPr/>
            </p:nvSpPr>
            <p:spPr bwMode="auto">
              <a:xfrm>
                <a:off x="3722033" y="3714538"/>
                <a:ext cx="500321" cy="500687"/>
              </a:xfrm>
              <a:custGeom>
                <a:avLst/>
                <a:gdLst>
                  <a:gd name="T0" fmla="*/ 289 w 579"/>
                  <a:gd name="T1" fmla="*/ 28 h 579"/>
                  <a:gd name="T2" fmla="*/ 346 w 579"/>
                  <a:gd name="T3" fmla="*/ 4 h 579"/>
                  <a:gd name="T4" fmla="*/ 390 w 579"/>
                  <a:gd name="T5" fmla="*/ 48 h 579"/>
                  <a:gd name="T6" fmla="*/ 451 w 579"/>
                  <a:gd name="T7" fmla="*/ 48 h 579"/>
                  <a:gd name="T8" fmla="*/ 475 w 579"/>
                  <a:gd name="T9" fmla="*/ 105 h 579"/>
                  <a:gd name="T10" fmla="*/ 532 w 579"/>
                  <a:gd name="T11" fmla="*/ 128 h 579"/>
                  <a:gd name="T12" fmla="*/ 531 w 579"/>
                  <a:gd name="T13" fmla="*/ 190 h 579"/>
                  <a:gd name="T14" fmla="*/ 575 w 579"/>
                  <a:gd name="T15" fmla="*/ 233 h 579"/>
                  <a:gd name="T16" fmla="*/ 551 w 579"/>
                  <a:gd name="T17" fmla="*/ 290 h 579"/>
                  <a:gd name="T18" fmla="*/ 575 w 579"/>
                  <a:gd name="T19" fmla="*/ 347 h 579"/>
                  <a:gd name="T20" fmla="*/ 531 w 579"/>
                  <a:gd name="T21" fmla="*/ 390 h 579"/>
                  <a:gd name="T22" fmla="*/ 532 w 579"/>
                  <a:gd name="T23" fmla="*/ 452 h 579"/>
                  <a:gd name="T24" fmla="*/ 475 w 579"/>
                  <a:gd name="T25" fmla="*/ 475 h 579"/>
                  <a:gd name="T26" fmla="*/ 451 w 579"/>
                  <a:gd name="T27" fmla="*/ 532 h 579"/>
                  <a:gd name="T28" fmla="*/ 390 w 579"/>
                  <a:gd name="T29" fmla="*/ 532 h 579"/>
                  <a:gd name="T30" fmla="*/ 346 w 579"/>
                  <a:gd name="T31" fmla="*/ 575 h 579"/>
                  <a:gd name="T32" fmla="*/ 289 w 579"/>
                  <a:gd name="T33" fmla="*/ 552 h 579"/>
                  <a:gd name="T34" fmla="*/ 233 w 579"/>
                  <a:gd name="T35" fmla="*/ 575 h 579"/>
                  <a:gd name="T36" fmla="*/ 189 w 579"/>
                  <a:gd name="T37" fmla="*/ 532 h 579"/>
                  <a:gd name="T38" fmla="*/ 128 w 579"/>
                  <a:gd name="T39" fmla="*/ 532 h 579"/>
                  <a:gd name="T40" fmla="*/ 104 w 579"/>
                  <a:gd name="T41" fmla="*/ 475 h 579"/>
                  <a:gd name="T42" fmla="*/ 47 w 579"/>
                  <a:gd name="T43" fmla="*/ 452 h 579"/>
                  <a:gd name="T44" fmla="*/ 47 w 579"/>
                  <a:gd name="T45" fmla="*/ 390 h 579"/>
                  <a:gd name="T46" fmla="*/ 4 w 579"/>
                  <a:gd name="T47" fmla="*/ 347 h 579"/>
                  <a:gd name="T48" fmla="*/ 27 w 579"/>
                  <a:gd name="T49" fmla="*/ 290 h 579"/>
                  <a:gd name="T50" fmla="*/ 4 w 579"/>
                  <a:gd name="T51" fmla="*/ 233 h 579"/>
                  <a:gd name="T52" fmla="*/ 47 w 579"/>
                  <a:gd name="T53" fmla="*/ 190 h 579"/>
                  <a:gd name="T54" fmla="*/ 47 w 579"/>
                  <a:gd name="T55" fmla="*/ 128 h 579"/>
                  <a:gd name="T56" fmla="*/ 104 w 579"/>
                  <a:gd name="T57" fmla="*/ 105 h 579"/>
                  <a:gd name="T58" fmla="*/ 128 w 579"/>
                  <a:gd name="T59" fmla="*/ 48 h 579"/>
                  <a:gd name="T60" fmla="*/ 189 w 579"/>
                  <a:gd name="T61" fmla="*/ 48 h 579"/>
                  <a:gd name="T62" fmla="*/ 233 w 579"/>
                  <a:gd name="T63" fmla="*/ 4 h 579"/>
                  <a:gd name="T64" fmla="*/ 289 w 579"/>
                  <a:gd name="T65" fmla="*/ 28 h 579"/>
                  <a:gd name="T66" fmla="*/ 367 w 579"/>
                  <a:gd name="T67" fmla="*/ 103 h 579"/>
                  <a:gd name="T68" fmla="*/ 87 w 579"/>
                  <a:gd name="T69" fmla="*/ 288 h 579"/>
                  <a:gd name="T70" fmla="*/ 367 w 579"/>
                  <a:gd name="T71" fmla="*/ 477 h 579"/>
                  <a:gd name="T72" fmla="*/ 431 w 579"/>
                  <a:gd name="T73" fmla="*/ 146 h 579"/>
                  <a:gd name="T74" fmla="*/ 367 w 579"/>
                  <a:gd name="T75" fmla="*/ 103 h 5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79" h="579">
                    <a:moveTo>
                      <a:pt x="289" y="28"/>
                    </a:moveTo>
                    <a:cubicBezTo>
                      <a:pt x="308" y="29"/>
                      <a:pt x="327" y="0"/>
                      <a:pt x="346" y="4"/>
                    </a:cubicBezTo>
                    <a:cubicBezTo>
                      <a:pt x="365" y="8"/>
                      <a:pt x="371" y="42"/>
                      <a:pt x="390" y="48"/>
                    </a:cubicBezTo>
                    <a:cubicBezTo>
                      <a:pt x="407" y="56"/>
                      <a:pt x="435" y="37"/>
                      <a:pt x="451" y="48"/>
                    </a:cubicBezTo>
                    <a:cubicBezTo>
                      <a:pt x="467" y="58"/>
                      <a:pt x="460" y="92"/>
                      <a:pt x="475" y="105"/>
                    </a:cubicBezTo>
                    <a:cubicBezTo>
                      <a:pt x="487" y="119"/>
                      <a:pt x="521" y="112"/>
                      <a:pt x="532" y="128"/>
                    </a:cubicBezTo>
                    <a:cubicBezTo>
                      <a:pt x="542" y="144"/>
                      <a:pt x="523" y="172"/>
                      <a:pt x="531" y="190"/>
                    </a:cubicBezTo>
                    <a:cubicBezTo>
                      <a:pt x="537" y="208"/>
                      <a:pt x="571" y="214"/>
                      <a:pt x="575" y="233"/>
                    </a:cubicBezTo>
                    <a:cubicBezTo>
                      <a:pt x="579" y="252"/>
                      <a:pt x="550" y="271"/>
                      <a:pt x="551" y="290"/>
                    </a:cubicBezTo>
                    <a:cubicBezTo>
                      <a:pt x="550" y="309"/>
                      <a:pt x="579" y="328"/>
                      <a:pt x="575" y="347"/>
                    </a:cubicBezTo>
                    <a:cubicBezTo>
                      <a:pt x="571" y="366"/>
                      <a:pt x="538" y="372"/>
                      <a:pt x="531" y="390"/>
                    </a:cubicBezTo>
                    <a:cubicBezTo>
                      <a:pt x="523" y="407"/>
                      <a:pt x="542" y="436"/>
                      <a:pt x="532" y="452"/>
                    </a:cubicBezTo>
                    <a:cubicBezTo>
                      <a:pt x="521" y="468"/>
                      <a:pt x="487" y="461"/>
                      <a:pt x="475" y="475"/>
                    </a:cubicBezTo>
                    <a:cubicBezTo>
                      <a:pt x="460" y="488"/>
                      <a:pt x="467" y="521"/>
                      <a:pt x="451" y="532"/>
                    </a:cubicBezTo>
                    <a:cubicBezTo>
                      <a:pt x="435" y="543"/>
                      <a:pt x="407" y="523"/>
                      <a:pt x="390" y="532"/>
                    </a:cubicBezTo>
                    <a:cubicBezTo>
                      <a:pt x="372" y="538"/>
                      <a:pt x="365" y="572"/>
                      <a:pt x="346" y="575"/>
                    </a:cubicBezTo>
                    <a:cubicBezTo>
                      <a:pt x="327" y="579"/>
                      <a:pt x="309" y="550"/>
                      <a:pt x="289" y="552"/>
                    </a:cubicBezTo>
                    <a:cubicBezTo>
                      <a:pt x="270" y="550"/>
                      <a:pt x="252" y="579"/>
                      <a:pt x="233" y="575"/>
                    </a:cubicBezTo>
                    <a:cubicBezTo>
                      <a:pt x="214" y="572"/>
                      <a:pt x="207" y="538"/>
                      <a:pt x="189" y="532"/>
                    </a:cubicBezTo>
                    <a:cubicBezTo>
                      <a:pt x="172" y="523"/>
                      <a:pt x="144" y="543"/>
                      <a:pt x="128" y="532"/>
                    </a:cubicBezTo>
                    <a:cubicBezTo>
                      <a:pt x="112" y="521"/>
                      <a:pt x="119" y="488"/>
                      <a:pt x="104" y="475"/>
                    </a:cubicBezTo>
                    <a:cubicBezTo>
                      <a:pt x="92" y="461"/>
                      <a:pt x="58" y="468"/>
                      <a:pt x="47" y="452"/>
                    </a:cubicBezTo>
                    <a:cubicBezTo>
                      <a:pt x="36" y="436"/>
                      <a:pt x="56" y="407"/>
                      <a:pt x="47" y="390"/>
                    </a:cubicBezTo>
                    <a:cubicBezTo>
                      <a:pt x="41" y="372"/>
                      <a:pt x="8" y="366"/>
                      <a:pt x="4" y="347"/>
                    </a:cubicBezTo>
                    <a:cubicBezTo>
                      <a:pt x="0" y="328"/>
                      <a:pt x="29" y="309"/>
                      <a:pt x="27" y="290"/>
                    </a:cubicBezTo>
                    <a:cubicBezTo>
                      <a:pt x="29" y="271"/>
                      <a:pt x="0" y="252"/>
                      <a:pt x="4" y="233"/>
                    </a:cubicBezTo>
                    <a:cubicBezTo>
                      <a:pt x="8" y="214"/>
                      <a:pt x="41" y="208"/>
                      <a:pt x="47" y="190"/>
                    </a:cubicBezTo>
                    <a:cubicBezTo>
                      <a:pt x="56" y="172"/>
                      <a:pt x="36" y="144"/>
                      <a:pt x="47" y="128"/>
                    </a:cubicBezTo>
                    <a:cubicBezTo>
                      <a:pt x="58" y="112"/>
                      <a:pt x="92" y="119"/>
                      <a:pt x="104" y="105"/>
                    </a:cubicBezTo>
                    <a:cubicBezTo>
                      <a:pt x="119" y="92"/>
                      <a:pt x="112" y="58"/>
                      <a:pt x="128" y="48"/>
                    </a:cubicBezTo>
                    <a:cubicBezTo>
                      <a:pt x="144" y="37"/>
                      <a:pt x="172" y="56"/>
                      <a:pt x="189" y="48"/>
                    </a:cubicBezTo>
                    <a:cubicBezTo>
                      <a:pt x="207" y="42"/>
                      <a:pt x="214" y="8"/>
                      <a:pt x="233" y="4"/>
                    </a:cubicBezTo>
                    <a:cubicBezTo>
                      <a:pt x="252" y="0"/>
                      <a:pt x="270" y="29"/>
                      <a:pt x="289" y="28"/>
                    </a:cubicBezTo>
                    <a:close/>
                    <a:moveTo>
                      <a:pt x="367" y="103"/>
                    </a:moveTo>
                    <a:cubicBezTo>
                      <a:pt x="234" y="48"/>
                      <a:pt x="88" y="145"/>
                      <a:pt x="87" y="288"/>
                    </a:cubicBezTo>
                    <a:cubicBezTo>
                      <a:pt x="86" y="433"/>
                      <a:pt x="233" y="532"/>
                      <a:pt x="367" y="477"/>
                    </a:cubicBezTo>
                    <a:cubicBezTo>
                      <a:pt x="501" y="421"/>
                      <a:pt x="534" y="247"/>
                      <a:pt x="431" y="146"/>
                    </a:cubicBezTo>
                    <a:cubicBezTo>
                      <a:pt x="413" y="127"/>
                      <a:pt x="391" y="113"/>
                      <a:pt x="367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9"/>
              <p:cNvSpPr>
                <a:spLocks noEditPoints="1"/>
              </p:cNvSpPr>
              <p:nvPr/>
            </p:nvSpPr>
            <p:spPr bwMode="auto">
              <a:xfrm>
                <a:off x="3829192" y="3821698"/>
                <a:ext cx="286002" cy="287100"/>
              </a:xfrm>
              <a:custGeom>
                <a:avLst/>
                <a:gdLst>
                  <a:gd name="T0" fmla="*/ 165 w 331"/>
                  <a:gd name="T1" fmla="*/ 0 h 332"/>
                  <a:gd name="T2" fmla="*/ 331 w 331"/>
                  <a:gd name="T3" fmla="*/ 166 h 332"/>
                  <a:gd name="T4" fmla="*/ 165 w 331"/>
                  <a:gd name="T5" fmla="*/ 332 h 332"/>
                  <a:gd name="T6" fmla="*/ 0 w 331"/>
                  <a:gd name="T7" fmla="*/ 166 h 332"/>
                  <a:gd name="T8" fmla="*/ 165 w 331"/>
                  <a:gd name="T9" fmla="*/ 0 h 332"/>
                  <a:gd name="T10" fmla="*/ 176 w 331"/>
                  <a:gd name="T11" fmla="*/ 50 h 332"/>
                  <a:gd name="T12" fmla="*/ 205 w 331"/>
                  <a:gd name="T13" fmla="*/ 111 h 332"/>
                  <a:gd name="T14" fmla="*/ 272 w 331"/>
                  <a:gd name="T15" fmla="*/ 119 h 332"/>
                  <a:gd name="T16" fmla="*/ 282 w 331"/>
                  <a:gd name="T17" fmla="*/ 127 h 332"/>
                  <a:gd name="T18" fmla="*/ 279 w 331"/>
                  <a:gd name="T19" fmla="*/ 140 h 332"/>
                  <a:gd name="T20" fmla="*/ 229 w 331"/>
                  <a:gd name="T21" fmla="*/ 186 h 332"/>
                  <a:gd name="T22" fmla="*/ 242 w 331"/>
                  <a:gd name="T23" fmla="*/ 252 h 332"/>
                  <a:gd name="T24" fmla="*/ 237 w 331"/>
                  <a:gd name="T25" fmla="*/ 265 h 332"/>
                  <a:gd name="T26" fmla="*/ 224 w 331"/>
                  <a:gd name="T27" fmla="*/ 265 h 332"/>
                  <a:gd name="T28" fmla="*/ 165 w 331"/>
                  <a:gd name="T29" fmla="*/ 232 h 332"/>
                  <a:gd name="T30" fmla="*/ 106 w 331"/>
                  <a:gd name="T31" fmla="*/ 265 h 332"/>
                  <a:gd name="T32" fmla="*/ 93 w 331"/>
                  <a:gd name="T33" fmla="*/ 265 h 332"/>
                  <a:gd name="T34" fmla="*/ 89 w 331"/>
                  <a:gd name="T35" fmla="*/ 252 h 332"/>
                  <a:gd name="T36" fmla="*/ 102 w 331"/>
                  <a:gd name="T37" fmla="*/ 186 h 332"/>
                  <a:gd name="T38" fmla="*/ 52 w 331"/>
                  <a:gd name="T39" fmla="*/ 140 h 332"/>
                  <a:gd name="T40" fmla="*/ 49 w 331"/>
                  <a:gd name="T41" fmla="*/ 127 h 332"/>
                  <a:gd name="T42" fmla="*/ 59 w 331"/>
                  <a:gd name="T43" fmla="*/ 119 h 332"/>
                  <a:gd name="T44" fmla="*/ 126 w 331"/>
                  <a:gd name="T45" fmla="*/ 111 h 332"/>
                  <a:gd name="T46" fmla="*/ 154 w 331"/>
                  <a:gd name="T47" fmla="*/ 50 h 332"/>
                  <a:gd name="T48" fmla="*/ 165 w 331"/>
                  <a:gd name="T49" fmla="*/ 43 h 332"/>
                  <a:gd name="T50" fmla="*/ 176 w 331"/>
                  <a:gd name="T51" fmla="*/ 5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332">
                    <a:moveTo>
                      <a:pt x="165" y="0"/>
                    </a:moveTo>
                    <a:cubicBezTo>
                      <a:pt x="257" y="0"/>
                      <a:pt x="331" y="74"/>
                      <a:pt x="331" y="166"/>
                    </a:cubicBezTo>
                    <a:cubicBezTo>
                      <a:pt x="331" y="257"/>
                      <a:pt x="257" y="332"/>
                      <a:pt x="165" y="332"/>
                    </a:cubicBezTo>
                    <a:cubicBezTo>
                      <a:pt x="74" y="332"/>
                      <a:pt x="0" y="257"/>
                      <a:pt x="0" y="166"/>
                    </a:cubicBezTo>
                    <a:cubicBezTo>
                      <a:pt x="0" y="74"/>
                      <a:pt x="74" y="0"/>
                      <a:pt x="165" y="0"/>
                    </a:cubicBezTo>
                    <a:close/>
                    <a:moveTo>
                      <a:pt x="176" y="50"/>
                    </a:moveTo>
                    <a:cubicBezTo>
                      <a:pt x="205" y="111"/>
                      <a:pt x="205" y="111"/>
                      <a:pt x="205" y="111"/>
                    </a:cubicBezTo>
                    <a:cubicBezTo>
                      <a:pt x="272" y="119"/>
                      <a:pt x="272" y="119"/>
                      <a:pt x="272" y="119"/>
                    </a:cubicBezTo>
                    <a:cubicBezTo>
                      <a:pt x="277" y="120"/>
                      <a:pt x="281" y="123"/>
                      <a:pt x="282" y="127"/>
                    </a:cubicBezTo>
                    <a:cubicBezTo>
                      <a:pt x="284" y="132"/>
                      <a:pt x="282" y="137"/>
                      <a:pt x="279" y="140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42" y="252"/>
                      <a:pt x="242" y="252"/>
                      <a:pt x="242" y="252"/>
                    </a:cubicBezTo>
                    <a:cubicBezTo>
                      <a:pt x="243" y="257"/>
                      <a:pt x="241" y="262"/>
                      <a:pt x="237" y="265"/>
                    </a:cubicBezTo>
                    <a:cubicBezTo>
                      <a:pt x="234" y="267"/>
                      <a:pt x="229" y="268"/>
                      <a:pt x="224" y="265"/>
                    </a:cubicBezTo>
                    <a:cubicBezTo>
                      <a:pt x="165" y="232"/>
                      <a:pt x="165" y="232"/>
                      <a:pt x="165" y="232"/>
                    </a:cubicBezTo>
                    <a:cubicBezTo>
                      <a:pt x="106" y="265"/>
                      <a:pt x="106" y="265"/>
                      <a:pt x="106" y="265"/>
                    </a:cubicBezTo>
                    <a:cubicBezTo>
                      <a:pt x="102" y="268"/>
                      <a:pt x="97" y="267"/>
                      <a:pt x="93" y="265"/>
                    </a:cubicBezTo>
                    <a:cubicBezTo>
                      <a:pt x="89" y="262"/>
                      <a:pt x="88" y="257"/>
                      <a:pt x="89" y="252"/>
                    </a:cubicBezTo>
                    <a:cubicBezTo>
                      <a:pt x="102" y="186"/>
                      <a:pt x="102" y="186"/>
                      <a:pt x="102" y="186"/>
                    </a:cubicBezTo>
                    <a:cubicBezTo>
                      <a:pt x="52" y="140"/>
                      <a:pt x="52" y="140"/>
                      <a:pt x="52" y="140"/>
                    </a:cubicBezTo>
                    <a:cubicBezTo>
                      <a:pt x="48" y="137"/>
                      <a:pt x="47" y="132"/>
                      <a:pt x="49" y="127"/>
                    </a:cubicBezTo>
                    <a:cubicBezTo>
                      <a:pt x="50" y="123"/>
                      <a:pt x="54" y="120"/>
                      <a:pt x="59" y="119"/>
                    </a:cubicBezTo>
                    <a:cubicBezTo>
                      <a:pt x="126" y="111"/>
                      <a:pt x="126" y="111"/>
                      <a:pt x="126" y="111"/>
                    </a:cubicBezTo>
                    <a:cubicBezTo>
                      <a:pt x="154" y="50"/>
                      <a:pt x="154" y="50"/>
                      <a:pt x="154" y="50"/>
                    </a:cubicBezTo>
                    <a:cubicBezTo>
                      <a:pt x="156" y="45"/>
                      <a:pt x="161" y="43"/>
                      <a:pt x="165" y="43"/>
                    </a:cubicBezTo>
                    <a:cubicBezTo>
                      <a:pt x="170" y="43"/>
                      <a:pt x="174" y="45"/>
                      <a:pt x="176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8" name="组合 3"/>
          <p:cNvGrpSpPr/>
          <p:nvPr/>
        </p:nvGrpSpPr>
        <p:grpSpPr>
          <a:xfrm>
            <a:off x="6070577" y="2270867"/>
            <a:ext cx="1907954" cy="1937758"/>
            <a:chOff x="6071367" y="2270867"/>
            <a:chExt cx="1908202" cy="1937758"/>
          </a:xfrm>
        </p:grpSpPr>
        <p:sp>
          <p:nvSpPr>
            <p:cNvPr id="15" name="Freeform 10"/>
            <p:cNvSpPr/>
            <p:nvPr/>
          </p:nvSpPr>
          <p:spPr bwMode="auto">
            <a:xfrm>
              <a:off x="6071367" y="2270867"/>
              <a:ext cx="1908202" cy="1937758"/>
            </a:xfrm>
            <a:custGeom>
              <a:avLst/>
              <a:gdLst>
                <a:gd name="T0" fmla="*/ 17 w 308"/>
                <a:gd name="T1" fmla="*/ 313 h 313"/>
                <a:gd name="T2" fmla="*/ 269 w 308"/>
                <a:gd name="T3" fmla="*/ 1 h 313"/>
                <a:gd name="T4" fmla="*/ 299 w 308"/>
                <a:gd name="T5" fmla="*/ 29 h 313"/>
                <a:gd name="T6" fmla="*/ 295 w 308"/>
                <a:gd name="T7" fmla="*/ 112 h 313"/>
                <a:gd name="T8" fmla="*/ 220 w 308"/>
                <a:gd name="T9" fmla="*/ 139 h 313"/>
                <a:gd name="T10" fmla="*/ 17 w 308"/>
                <a:gd name="T11" fmla="*/ 31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8" h="313">
                  <a:moveTo>
                    <a:pt x="17" y="313"/>
                  </a:moveTo>
                  <a:cubicBezTo>
                    <a:pt x="0" y="166"/>
                    <a:pt x="129" y="11"/>
                    <a:pt x="269" y="1"/>
                  </a:cubicBezTo>
                  <a:cubicBezTo>
                    <a:pt x="291" y="0"/>
                    <a:pt x="300" y="6"/>
                    <a:pt x="299" y="29"/>
                  </a:cubicBezTo>
                  <a:cubicBezTo>
                    <a:pt x="297" y="57"/>
                    <a:pt x="308" y="92"/>
                    <a:pt x="295" y="112"/>
                  </a:cubicBezTo>
                  <a:cubicBezTo>
                    <a:pt x="283" y="130"/>
                    <a:pt x="246" y="131"/>
                    <a:pt x="220" y="139"/>
                  </a:cubicBezTo>
                  <a:cubicBezTo>
                    <a:pt x="130" y="167"/>
                    <a:pt x="65" y="224"/>
                    <a:pt x="17" y="313"/>
                  </a:cubicBezTo>
                  <a:close/>
                </a:path>
              </a:pathLst>
            </a:custGeom>
            <a:gradFill>
              <a:gsLst>
                <a:gs pos="0">
                  <a:srgbClr val="DC4A0C"/>
                </a:gs>
                <a:gs pos="100000">
                  <a:srgbClr val="FA891B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grpSp>
          <p:nvGrpSpPr>
            <p:cNvPr id="9" name="组合 48"/>
            <p:cNvGrpSpPr>
              <a:grpSpLocks noChangeAspect="1"/>
            </p:cNvGrpSpPr>
            <p:nvPr/>
          </p:nvGrpSpPr>
          <p:grpSpPr>
            <a:xfrm>
              <a:off x="7482903" y="2532040"/>
              <a:ext cx="312886" cy="266228"/>
              <a:chOff x="7909299" y="3772690"/>
              <a:chExt cx="667095" cy="567616"/>
            </a:xfrm>
            <a:solidFill>
              <a:schemeClr val="bg1"/>
            </a:solidFill>
          </p:grpSpPr>
          <p:sp>
            <p:nvSpPr>
              <p:cNvPr id="50" name="Freeform 16"/>
              <p:cNvSpPr>
                <a:spLocks noEditPoints="1"/>
              </p:cNvSpPr>
              <p:nvPr/>
            </p:nvSpPr>
            <p:spPr bwMode="auto">
              <a:xfrm>
                <a:off x="7909299" y="3772690"/>
                <a:ext cx="623207" cy="567616"/>
              </a:xfrm>
              <a:custGeom>
                <a:avLst/>
                <a:gdLst>
                  <a:gd name="T0" fmla="*/ 499 w 721"/>
                  <a:gd name="T1" fmla="*/ 196 h 657"/>
                  <a:gd name="T2" fmla="*/ 637 w 721"/>
                  <a:gd name="T3" fmla="*/ 322 h 657"/>
                  <a:gd name="T4" fmla="*/ 646 w 721"/>
                  <a:gd name="T5" fmla="*/ 329 h 657"/>
                  <a:gd name="T6" fmla="*/ 672 w 721"/>
                  <a:gd name="T7" fmla="*/ 353 h 657"/>
                  <a:gd name="T8" fmla="*/ 686 w 721"/>
                  <a:gd name="T9" fmla="*/ 367 h 657"/>
                  <a:gd name="T10" fmla="*/ 669 w 721"/>
                  <a:gd name="T11" fmla="*/ 472 h 657"/>
                  <a:gd name="T12" fmla="*/ 611 w 721"/>
                  <a:gd name="T13" fmla="*/ 550 h 657"/>
                  <a:gd name="T14" fmla="*/ 539 w 721"/>
                  <a:gd name="T15" fmla="*/ 598 h 657"/>
                  <a:gd name="T16" fmla="*/ 439 w 721"/>
                  <a:gd name="T17" fmla="*/ 633 h 657"/>
                  <a:gd name="T18" fmla="*/ 433 w 721"/>
                  <a:gd name="T19" fmla="*/ 629 h 657"/>
                  <a:gd name="T20" fmla="*/ 449 w 721"/>
                  <a:gd name="T21" fmla="*/ 594 h 657"/>
                  <a:gd name="T22" fmla="*/ 481 w 721"/>
                  <a:gd name="T23" fmla="*/ 606 h 657"/>
                  <a:gd name="T24" fmla="*/ 501 w 721"/>
                  <a:gd name="T25" fmla="*/ 591 h 657"/>
                  <a:gd name="T26" fmla="*/ 501 w 721"/>
                  <a:gd name="T27" fmla="*/ 577 h 657"/>
                  <a:gd name="T28" fmla="*/ 452 w 721"/>
                  <a:gd name="T29" fmla="*/ 538 h 657"/>
                  <a:gd name="T30" fmla="*/ 449 w 721"/>
                  <a:gd name="T31" fmla="*/ 511 h 657"/>
                  <a:gd name="T32" fmla="*/ 475 w 721"/>
                  <a:gd name="T33" fmla="*/ 508 h 657"/>
                  <a:gd name="T34" fmla="*/ 530 w 721"/>
                  <a:gd name="T35" fmla="*/ 551 h 657"/>
                  <a:gd name="T36" fmla="*/ 567 w 721"/>
                  <a:gd name="T37" fmla="*/ 557 h 657"/>
                  <a:gd name="T38" fmla="*/ 572 w 721"/>
                  <a:gd name="T39" fmla="*/ 549 h 657"/>
                  <a:gd name="T40" fmla="*/ 570 w 721"/>
                  <a:gd name="T41" fmla="*/ 532 h 657"/>
                  <a:gd name="T42" fmla="*/ 506 w 721"/>
                  <a:gd name="T43" fmla="*/ 481 h 657"/>
                  <a:gd name="T44" fmla="*/ 503 w 721"/>
                  <a:gd name="T45" fmla="*/ 455 h 657"/>
                  <a:gd name="T46" fmla="*/ 529 w 721"/>
                  <a:gd name="T47" fmla="*/ 451 h 657"/>
                  <a:gd name="T48" fmla="*/ 596 w 721"/>
                  <a:gd name="T49" fmla="*/ 504 h 657"/>
                  <a:gd name="T50" fmla="*/ 598 w 721"/>
                  <a:gd name="T51" fmla="*/ 505 h 657"/>
                  <a:gd name="T52" fmla="*/ 620 w 721"/>
                  <a:gd name="T53" fmla="*/ 467 h 657"/>
                  <a:gd name="T54" fmla="*/ 549 w 721"/>
                  <a:gd name="T55" fmla="*/ 414 h 657"/>
                  <a:gd name="T56" fmla="*/ 546 w 721"/>
                  <a:gd name="T57" fmla="*/ 388 h 657"/>
                  <a:gd name="T58" fmla="*/ 572 w 721"/>
                  <a:gd name="T59" fmla="*/ 384 h 657"/>
                  <a:gd name="T60" fmla="*/ 642 w 721"/>
                  <a:gd name="T61" fmla="*/ 437 h 657"/>
                  <a:gd name="T62" fmla="*/ 663 w 721"/>
                  <a:gd name="T63" fmla="*/ 429 h 657"/>
                  <a:gd name="T64" fmla="*/ 659 w 721"/>
                  <a:gd name="T65" fmla="*/ 394 h 657"/>
                  <a:gd name="T66" fmla="*/ 645 w 721"/>
                  <a:gd name="T67" fmla="*/ 379 h 657"/>
                  <a:gd name="T68" fmla="*/ 457 w 721"/>
                  <a:gd name="T69" fmla="*/ 209 h 657"/>
                  <a:gd name="T70" fmla="*/ 462 w 721"/>
                  <a:gd name="T71" fmla="*/ 198 h 657"/>
                  <a:gd name="T72" fmla="*/ 496 w 721"/>
                  <a:gd name="T73" fmla="*/ 196 h 657"/>
                  <a:gd name="T74" fmla="*/ 499 w 721"/>
                  <a:gd name="T75" fmla="*/ 196 h 657"/>
                  <a:gd name="T76" fmla="*/ 86 w 721"/>
                  <a:gd name="T77" fmla="*/ 355 h 657"/>
                  <a:gd name="T78" fmla="*/ 59 w 721"/>
                  <a:gd name="T79" fmla="*/ 262 h 657"/>
                  <a:gd name="T80" fmla="*/ 35 w 721"/>
                  <a:gd name="T81" fmla="*/ 239 h 657"/>
                  <a:gd name="T82" fmla="*/ 0 w 721"/>
                  <a:gd name="T83" fmla="*/ 176 h 657"/>
                  <a:gd name="T84" fmla="*/ 16 w 721"/>
                  <a:gd name="T85" fmla="*/ 135 h 657"/>
                  <a:gd name="T86" fmla="*/ 116 w 721"/>
                  <a:gd name="T87" fmla="*/ 27 h 657"/>
                  <a:gd name="T88" fmla="*/ 199 w 721"/>
                  <a:gd name="T89" fmla="*/ 20 h 657"/>
                  <a:gd name="T90" fmla="*/ 242 w 721"/>
                  <a:gd name="T91" fmla="*/ 46 h 657"/>
                  <a:gd name="T92" fmla="*/ 254 w 721"/>
                  <a:gd name="T93" fmla="*/ 50 h 657"/>
                  <a:gd name="T94" fmla="*/ 350 w 721"/>
                  <a:gd name="T95" fmla="*/ 33 h 657"/>
                  <a:gd name="T96" fmla="*/ 284 w 721"/>
                  <a:gd name="T97" fmla="*/ 82 h 657"/>
                  <a:gd name="T98" fmla="*/ 260 w 721"/>
                  <a:gd name="T99" fmla="*/ 87 h 657"/>
                  <a:gd name="T100" fmla="*/ 195 w 721"/>
                  <a:gd name="T101" fmla="*/ 64 h 657"/>
                  <a:gd name="T102" fmla="*/ 176 w 721"/>
                  <a:gd name="T103" fmla="*/ 50 h 657"/>
                  <a:gd name="T104" fmla="*/ 144 w 721"/>
                  <a:gd name="T105" fmla="*/ 53 h 657"/>
                  <a:gd name="T106" fmla="*/ 44 w 721"/>
                  <a:gd name="T107" fmla="*/ 161 h 657"/>
                  <a:gd name="T108" fmla="*/ 44 w 721"/>
                  <a:gd name="T109" fmla="*/ 193 h 657"/>
                  <a:gd name="T110" fmla="*/ 69 w 721"/>
                  <a:gd name="T111" fmla="*/ 220 h 657"/>
                  <a:gd name="T112" fmla="*/ 97 w 721"/>
                  <a:gd name="T113" fmla="*/ 257 h 657"/>
                  <a:gd name="T114" fmla="*/ 115 w 721"/>
                  <a:gd name="T115" fmla="*/ 330 h 657"/>
                  <a:gd name="T116" fmla="*/ 86 w 721"/>
                  <a:gd name="T117" fmla="*/ 355 h 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21" h="657">
                    <a:moveTo>
                      <a:pt x="499" y="196"/>
                    </a:moveTo>
                    <a:cubicBezTo>
                      <a:pt x="545" y="237"/>
                      <a:pt x="592" y="279"/>
                      <a:pt x="637" y="322"/>
                    </a:cubicBezTo>
                    <a:cubicBezTo>
                      <a:pt x="640" y="325"/>
                      <a:pt x="643" y="327"/>
                      <a:pt x="646" y="329"/>
                    </a:cubicBezTo>
                    <a:cubicBezTo>
                      <a:pt x="672" y="353"/>
                      <a:pt x="672" y="353"/>
                      <a:pt x="672" y="353"/>
                    </a:cubicBezTo>
                    <a:cubicBezTo>
                      <a:pt x="686" y="367"/>
                      <a:pt x="686" y="367"/>
                      <a:pt x="686" y="367"/>
                    </a:cubicBezTo>
                    <a:cubicBezTo>
                      <a:pt x="721" y="403"/>
                      <a:pt x="707" y="456"/>
                      <a:pt x="669" y="472"/>
                    </a:cubicBezTo>
                    <a:cubicBezTo>
                      <a:pt x="685" y="513"/>
                      <a:pt x="652" y="552"/>
                      <a:pt x="611" y="550"/>
                    </a:cubicBezTo>
                    <a:cubicBezTo>
                      <a:pt x="606" y="584"/>
                      <a:pt x="574" y="607"/>
                      <a:pt x="539" y="598"/>
                    </a:cubicBezTo>
                    <a:cubicBezTo>
                      <a:pt x="529" y="641"/>
                      <a:pt x="479" y="657"/>
                      <a:pt x="439" y="633"/>
                    </a:cubicBezTo>
                    <a:cubicBezTo>
                      <a:pt x="433" y="629"/>
                      <a:pt x="433" y="629"/>
                      <a:pt x="433" y="629"/>
                    </a:cubicBezTo>
                    <a:cubicBezTo>
                      <a:pt x="441" y="619"/>
                      <a:pt x="446" y="607"/>
                      <a:pt x="449" y="594"/>
                    </a:cubicBezTo>
                    <a:cubicBezTo>
                      <a:pt x="460" y="601"/>
                      <a:pt x="468" y="607"/>
                      <a:pt x="481" y="606"/>
                    </a:cubicBezTo>
                    <a:cubicBezTo>
                      <a:pt x="490" y="605"/>
                      <a:pt x="499" y="600"/>
                      <a:pt x="501" y="591"/>
                    </a:cubicBezTo>
                    <a:cubicBezTo>
                      <a:pt x="502" y="587"/>
                      <a:pt x="502" y="583"/>
                      <a:pt x="501" y="577"/>
                    </a:cubicBezTo>
                    <a:cubicBezTo>
                      <a:pt x="452" y="538"/>
                      <a:pt x="452" y="538"/>
                      <a:pt x="452" y="538"/>
                    </a:cubicBezTo>
                    <a:cubicBezTo>
                      <a:pt x="444" y="531"/>
                      <a:pt x="442" y="519"/>
                      <a:pt x="449" y="511"/>
                    </a:cubicBezTo>
                    <a:cubicBezTo>
                      <a:pt x="455" y="503"/>
                      <a:pt x="467" y="502"/>
                      <a:pt x="475" y="508"/>
                    </a:cubicBezTo>
                    <a:cubicBezTo>
                      <a:pt x="530" y="551"/>
                      <a:pt x="530" y="551"/>
                      <a:pt x="530" y="551"/>
                    </a:cubicBezTo>
                    <a:cubicBezTo>
                      <a:pt x="543" y="562"/>
                      <a:pt x="556" y="566"/>
                      <a:pt x="567" y="557"/>
                    </a:cubicBezTo>
                    <a:cubicBezTo>
                      <a:pt x="569" y="555"/>
                      <a:pt x="571" y="552"/>
                      <a:pt x="572" y="549"/>
                    </a:cubicBezTo>
                    <a:cubicBezTo>
                      <a:pt x="574" y="544"/>
                      <a:pt x="576" y="536"/>
                      <a:pt x="570" y="532"/>
                    </a:cubicBezTo>
                    <a:cubicBezTo>
                      <a:pt x="506" y="481"/>
                      <a:pt x="506" y="481"/>
                      <a:pt x="506" y="481"/>
                    </a:cubicBezTo>
                    <a:cubicBezTo>
                      <a:pt x="498" y="475"/>
                      <a:pt x="496" y="463"/>
                      <a:pt x="503" y="455"/>
                    </a:cubicBezTo>
                    <a:cubicBezTo>
                      <a:pt x="509" y="446"/>
                      <a:pt x="521" y="445"/>
                      <a:pt x="529" y="451"/>
                    </a:cubicBezTo>
                    <a:cubicBezTo>
                      <a:pt x="596" y="504"/>
                      <a:pt x="596" y="504"/>
                      <a:pt x="596" y="504"/>
                    </a:cubicBezTo>
                    <a:cubicBezTo>
                      <a:pt x="597" y="504"/>
                      <a:pt x="597" y="505"/>
                      <a:pt x="598" y="505"/>
                    </a:cubicBezTo>
                    <a:cubicBezTo>
                      <a:pt x="620" y="525"/>
                      <a:pt x="656" y="496"/>
                      <a:pt x="620" y="467"/>
                    </a:cubicBezTo>
                    <a:cubicBezTo>
                      <a:pt x="549" y="414"/>
                      <a:pt x="549" y="414"/>
                      <a:pt x="549" y="414"/>
                    </a:cubicBezTo>
                    <a:cubicBezTo>
                      <a:pt x="541" y="408"/>
                      <a:pt x="539" y="396"/>
                      <a:pt x="546" y="388"/>
                    </a:cubicBezTo>
                    <a:cubicBezTo>
                      <a:pt x="552" y="379"/>
                      <a:pt x="564" y="378"/>
                      <a:pt x="572" y="384"/>
                    </a:cubicBezTo>
                    <a:cubicBezTo>
                      <a:pt x="642" y="437"/>
                      <a:pt x="642" y="437"/>
                      <a:pt x="642" y="437"/>
                    </a:cubicBezTo>
                    <a:cubicBezTo>
                      <a:pt x="649" y="441"/>
                      <a:pt x="659" y="436"/>
                      <a:pt x="663" y="429"/>
                    </a:cubicBezTo>
                    <a:cubicBezTo>
                      <a:pt x="671" y="419"/>
                      <a:pt x="670" y="405"/>
                      <a:pt x="659" y="394"/>
                    </a:cubicBezTo>
                    <a:cubicBezTo>
                      <a:pt x="645" y="379"/>
                      <a:pt x="645" y="379"/>
                      <a:pt x="645" y="379"/>
                    </a:cubicBezTo>
                    <a:cubicBezTo>
                      <a:pt x="457" y="209"/>
                      <a:pt x="457" y="209"/>
                      <a:pt x="457" y="209"/>
                    </a:cubicBezTo>
                    <a:cubicBezTo>
                      <a:pt x="453" y="205"/>
                      <a:pt x="456" y="198"/>
                      <a:pt x="462" y="198"/>
                    </a:cubicBezTo>
                    <a:cubicBezTo>
                      <a:pt x="473" y="198"/>
                      <a:pt x="485" y="198"/>
                      <a:pt x="496" y="196"/>
                    </a:cubicBezTo>
                    <a:cubicBezTo>
                      <a:pt x="497" y="196"/>
                      <a:pt x="498" y="196"/>
                      <a:pt x="499" y="196"/>
                    </a:cubicBezTo>
                    <a:close/>
                    <a:moveTo>
                      <a:pt x="86" y="355"/>
                    </a:moveTo>
                    <a:cubicBezTo>
                      <a:pt x="66" y="330"/>
                      <a:pt x="64" y="295"/>
                      <a:pt x="59" y="262"/>
                    </a:cubicBezTo>
                    <a:cubicBezTo>
                      <a:pt x="35" y="239"/>
                      <a:pt x="35" y="239"/>
                      <a:pt x="35" y="239"/>
                    </a:cubicBezTo>
                    <a:cubicBezTo>
                      <a:pt x="17" y="219"/>
                      <a:pt x="0" y="205"/>
                      <a:pt x="0" y="176"/>
                    </a:cubicBezTo>
                    <a:cubicBezTo>
                      <a:pt x="0" y="161"/>
                      <a:pt x="6" y="147"/>
                      <a:pt x="16" y="135"/>
                    </a:cubicBezTo>
                    <a:cubicBezTo>
                      <a:pt x="116" y="27"/>
                      <a:pt x="116" y="27"/>
                      <a:pt x="116" y="27"/>
                    </a:cubicBezTo>
                    <a:cubicBezTo>
                      <a:pt x="138" y="3"/>
                      <a:pt x="174" y="0"/>
                      <a:pt x="199" y="20"/>
                    </a:cubicBezTo>
                    <a:cubicBezTo>
                      <a:pt x="215" y="31"/>
                      <a:pt x="221" y="38"/>
                      <a:pt x="242" y="46"/>
                    </a:cubicBezTo>
                    <a:cubicBezTo>
                      <a:pt x="248" y="48"/>
                      <a:pt x="253" y="50"/>
                      <a:pt x="254" y="50"/>
                    </a:cubicBezTo>
                    <a:cubicBezTo>
                      <a:pt x="284" y="46"/>
                      <a:pt x="316" y="32"/>
                      <a:pt x="350" y="33"/>
                    </a:cubicBezTo>
                    <a:cubicBezTo>
                      <a:pt x="337" y="42"/>
                      <a:pt x="286" y="82"/>
                      <a:pt x="284" y="82"/>
                    </a:cubicBezTo>
                    <a:cubicBezTo>
                      <a:pt x="276" y="84"/>
                      <a:pt x="268" y="86"/>
                      <a:pt x="260" y="87"/>
                    </a:cubicBezTo>
                    <a:cubicBezTo>
                      <a:pt x="241" y="90"/>
                      <a:pt x="208" y="74"/>
                      <a:pt x="195" y="64"/>
                    </a:cubicBezTo>
                    <a:cubicBezTo>
                      <a:pt x="176" y="50"/>
                      <a:pt x="176" y="50"/>
                      <a:pt x="176" y="50"/>
                    </a:cubicBezTo>
                    <a:cubicBezTo>
                      <a:pt x="166" y="42"/>
                      <a:pt x="152" y="44"/>
                      <a:pt x="144" y="53"/>
                    </a:cubicBezTo>
                    <a:cubicBezTo>
                      <a:pt x="44" y="161"/>
                      <a:pt x="44" y="161"/>
                      <a:pt x="44" y="161"/>
                    </a:cubicBezTo>
                    <a:cubicBezTo>
                      <a:pt x="36" y="170"/>
                      <a:pt x="36" y="184"/>
                      <a:pt x="44" y="193"/>
                    </a:cubicBezTo>
                    <a:cubicBezTo>
                      <a:pt x="53" y="203"/>
                      <a:pt x="59" y="210"/>
                      <a:pt x="69" y="220"/>
                    </a:cubicBezTo>
                    <a:cubicBezTo>
                      <a:pt x="80" y="230"/>
                      <a:pt x="95" y="244"/>
                      <a:pt x="97" y="257"/>
                    </a:cubicBezTo>
                    <a:cubicBezTo>
                      <a:pt x="100" y="280"/>
                      <a:pt x="102" y="313"/>
                      <a:pt x="115" y="330"/>
                    </a:cubicBezTo>
                    <a:cubicBezTo>
                      <a:pt x="102" y="337"/>
                      <a:pt x="95" y="344"/>
                      <a:pt x="86" y="3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17"/>
              <p:cNvSpPr>
                <a:spLocks noEditPoints="1"/>
              </p:cNvSpPr>
              <p:nvPr/>
            </p:nvSpPr>
            <p:spPr bwMode="auto">
              <a:xfrm>
                <a:off x="7980982" y="3772690"/>
                <a:ext cx="595412" cy="551158"/>
              </a:xfrm>
              <a:custGeom>
                <a:avLst/>
                <a:gdLst>
                  <a:gd name="T0" fmla="*/ 319 w 689"/>
                  <a:gd name="T1" fmla="*/ 543 h 638"/>
                  <a:gd name="T2" fmla="*/ 262 w 689"/>
                  <a:gd name="T3" fmla="*/ 538 h 638"/>
                  <a:gd name="T4" fmla="*/ 258 w 689"/>
                  <a:gd name="T5" fmla="*/ 538 h 638"/>
                  <a:gd name="T6" fmla="*/ 257 w 689"/>
                  <a:gd name="T7" fmla="*/ 535 h 638"/>
                  <a:gd name="T8" fmla="*/ 241 w 689"/>
                  <a:gd name="T9" fmla="*/ 489 h 638"/>
                  <a:gd name="T10" fmla="*/ 241 w 689"/>
                  <a:gd name="T11" fmla="*/ 489 h 638"/>
                  <a:gd name="T12" fmla="*/ 185 w 689"/>
                  <a:gd name="T13" fmla="*/ 484 h 638"/>
                  <a:gd name="T14" fmla="*/ 181 w 689"/>
                  <a:gd name="T15" fmla="*/ 484 h 638"/>
                  <a:gd name="T16" fmla="*/ 180 w 689"/>
                  <a:gd name="T17" fmla="*/ 481 h 638"/>
                  <a:gd name="T18" fmla="*/ 164 w 689"/>
                  <a:gd name="T19" fmla="*/ 435 h 638"/>
                  <a:gd name="T20" fmla="*/ 164 w 689"/>
                  <a:gd name="T21" fmla="*/ 435 h 638"/>
                  <a:gd name="T22" fmla="*/ 117 w 689"/>
                  <a:gd name="T23" fmla="*/ 425 h 638"/>
                  <a:gd name="T24" fmla="*/ 113 w 689"/>
                  <a:gd name="T25" fmla="*/ 425 h 638"/>
                  <a:gd name="T26" fmla="*/ 113 w 689"/>
                  <a:gd name="T27" fmla="*/ 421 h 638"/>
                  <a:gd name="T28" fmla="*/ 100 w 689"/>
                  <a:gd name="T29" fmla="*/ 365 h 638"/>
                  <a:gd name="T30" fmla="*/ 100 w 689"/>
                  <a:gd name="T31" fmla="*/ 365 h 638"/>
                  <a:gd name="T32" fmla="*/ 32 w 689"/>
                  <a:gd name="T33" fmla="*/ 370 h 638"/>
                  <a:gd name="T34" fmla="*/ 18 w 689"/>
                  <a:gd name="T35" fmla="*/ 386 h 638"/>
                  <a:gd name="T36" fmla="*/ 23 w 689"/>
                  <a:gd name="T37" fmla="*/ 455 h 638"/>
                  <a:gd name="T38" fmla="*/ 23 w 689"/>
                  <a:gd name="T39" fmla="*/ 455 h 638"/>
                  <a:gd name="T40" fmla="*/ 66 w 689"/>
                  <a:gd name="T41" fmla="*/ 465 h 638"/>
                  <a:gd name="T42" fmla="*/ 70 w 689"/>
                  <a:gd name="T43" fmla="*/ 466 h 638"/>
                  <a:gd name="T44" fmla="*/ 69 w 689"/>
                  <a:gd name="T45" fmla="*/ 470 h 638"/>
                  <a:gd name="T46" fmla="*/ 76 w 689"/>
                  <a:gd name="T47" fmla="*/ 536 h 638"/>
                  <a:gd name="T48" fmla="*/ 76 w 689"/>
                  <a:gd name="T49" fmla="*/ 536 h 638"/>
                  <a:gd name="T50" fmla="*/ 142 w 689"/>
                  <a:gd name="T51" fmla="*/ 534 h 638"/>
                  <a:gd name="T52" fmla="*/ 145 w 689"/>
                  <a:gd name="T53" fmla="*/ 534 h 638"/>
                  <a:gd name="T54" fmla="*/ 147 w 689"/>
                  <a:gd name="T55" fmla="*/ 537 h 638"/>
                  <a:gd name="T56" fmla="*/ 164 w 689"/>
                  <a:gd name="T57" fmla="*/ 578 h 638"/>
                  <a:gd name="T58" fmla="*/ 164 w 689"/>
                  <a:gd name="T59" fmla="*/ 578 h 638"/>
                  <a:gd name="T60" fmla="*/ 230 w 689"/>
                  <a:gd name="T61" fmla="*/ 576 h 638"/>
                  <a:gd name="T62" fmla="*/ 233 w 689"/>
                  <a:gd name="T63" fmla="*/ 576 h 638"/>
                  <a:gd name="T64" fmla="*/ 235 w 689"/>
                  <a:gd name="T65" fmla="*/ 579 h 638"/>
                  <a:gd name="T66" fmla="*/ 252 w 689"/>
                  <a:gd name="T67" fmla="*/ 621 h 638"/>
                  <a:gd name="T68" fmla="*/ 320 w 689"/>
                  <a:gd name="T69" fmla="*/ 615 h 638"/>
                  <a:gd name="T70" fmla="*/ 324 w 689"/>
                  <a:gd name="T71" fmla="*/ 611 h 638"/>
                  <a:gd name="T72" fmla="*/ 319 w 689"/>
                  <a:gd name="T73" fmla="*/ 543 h 638"/>
                  <a:gd name="T74" fmla="*/ 449 w 689"/>
                  <a:gd name="T75" fmla="*/ 177 h 638"/>
                  <a:gd name="T76" fmla="*/ 576 w 689"/>
                  <a:gd name="T77" fmla="*/ 299 h 638"/>
                  <a:gd name="T78" fmla="*/ 597 w 689"/>
                  <a:gd name="T79" fmla="*/ 306 h 638"/>
                  <a:gd name="T80" fmla="*/ 616 w 689"/>
                  <a:gd name="T81" fmla="*/ 293 h 638"/>
                  <a:gd name="T82" fmla="*/ 636 w 689"/>
                  <a:gd name="T83" fmla="*/ 234 h 638"/>
                  <a:gd name="T84" fmla="*/ 649 w 689"/>
                  <a:gd name="T85" fmla="*/ 209 h 638"/>
                  <a:gd name="T86" fmla="*/ 671 w 689"/>
                  <a:gd name="T87" fmla="*/ 186 h 638"/>
                  <a:gd name="T88" fmla="*/ 672 w 689"/>
                  <a:gd name="T89" fmla="*/ 121 h 638"/>
                  <a:gd name="T90" fmla="*/ 580 w 689"/>
                  <a:gd name="T91" fmla="*/ 21 h 638"/>
                  <a:gd name="T92" fmla="*/ 515 w 689"/>
                  <a:gd name="T93" fmla="*/ 16 h 638"/>
                  <a:gd name="T94" fmla="*/ 493 w 689"/>
                  <a:gd name="T95" fmla="*/ 34 h 638"/>
                  <a:gd name="T96" fmla="*/ 457 w 689"/>
                  <a:gd name="T97" fmla="*/ 44 h 638"/>
                  <a:gd name="T98" fmla="*/ 390 w 689"/>
                  <a:gd name="T99" fmla="*/ 36 h 638"/>
                  <a:gd name="T100" fmla="*/ 274 w 689"/>
                  <a:gd name="T101" fmla="*/ 67 h 638"/>
                  <a:gd name="T102" fmla="*/ 139 w 689"/>
                  <a:gd name="T103" fmla="*/ 171 h 638"/>
                  <a:gd name="T104" fmla="*/ 203 w 689"/>
                  <a:gd name="T105" fmla="*/ 222 h 638"/>
                  <a:gd name="T106" fmla="*/ 301 w 689"/>
                  <a:gd name="T107" fmla="*/ 161 h 638"/>
                  <a:gd name="T108" fmla="*/ 346 w 689"/>
                  <a:gd name="T109" fmla="*/ 158 h 638"/>
                  <a:gd name="T110" fmla="*/ 408 w 689"/>
                  <a:gd name="T111" fmla="*/ 165 h 638"/>
                  <a:gd name="T112" fmla="*/ 449 w 689"/>
                  <a:gd name="T113" fmla="*/ 177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89" h="638">
                    <a:moveTo>
                      <a:pt x="319" y="543"/>
                    </a:moveTo>
                    <a:cubicBezTo>
                      <a:pt x="302" y="529"/>
                      <a:pt x="279" y="528"/>
                      <a:pt x="262" y="538"/>
                    </a:cubicBezTo>
                    <a:cubicBezTo>
                      <a:pt x="261" y="539"/>
                      <a:pt x="259" y="539"/>
                      <a:pt x="258" y="538"/>
                    </a:cubicBezTo>
                    <a:cubicBezTo>
                      <a:pt x="257" y="537"/>
                      <a:pt x="257" y="536"/>
                      <a:pt x="257" y="535"/>
                    </a:cubicBezTo>
                    <a:cubicBezTo>
                      <a:pt x="260" y="518"/>
                      <a:pt x="255" y="500"/>
                      <a:pt x="241" y="489"/>
                    </a:cubicBezTo>
                    <a:cubicBezTo>
                      <a:pt x="241" y="489"/>
                      <a:pt x="241" y="489"/>
                      <a:pt x="241" y="489"/>
                    </a:cubicBezTo>
                    <a:cubicBezTo>
                      <a:pt x="225" y="475"/>
                      <a:pt x="202" y="473"/>
                      <a:pt x="185" y="484"/>
                    </a:cubicBezTo>
                    <a:cubicBezTo>
                      <a:pt x="183" y="485"/>
                      <a:pt x="182" y="484"/>
                      <a:pt x="181" y="484"/>
                    </a:cubicBezTo>
                    <a:cubicBezTo>
                      <a:pt x="180" y="483"/>
                      <a:pt x="180" y="482"/>
                      <a:pt x="180" y="481"/>
                    </a:cubicBezTo>
                    <a:cubicBezTo>
                      <a:pt x="183" y="464"/>
                      <a:pt x="177" y="446"/>
                      <a:pt x="164" y="435"/>
                    </a:cubicBezTo>
                    <a:cubicBezTo>
                      <a:pt x="164" y="435"/>
                      <a:pt x="164" y="435"/>
                      <a:pt x="164" y="435"/>
                    </a:cubicBezTo>
                    <a:cubicBezTo>
                      <a:pt x="150" y="423"/>
                      <a:pt x="132" y="420"/>
                      <a:pt x="117" y="425"/>
                    </a:cubicBezTo>
                    <a:cubicBezTo>
                      <a:pt x="115" y="426"/>
                      <a:pt x="114" y="425"/>
                      <a:pt x="113" y="425"/>
                    </a:cubicBezTo>
                    <a:cubicBezTo>
                      <a:pt x="112" y="424"/>
                      <a:pt x="112" y="422"/>
                      <a:pt x="113" y="421"/>
                    </a:cubicBezTo>
                    <a:cubicBezTo>
                      <a:pt x="121" y="402"/>
                      <a:pt x="116" y="379"/>
                      <a:pt x="100" y="365"/>
                    </a:cubicBezTo>
                    <a:cubicBezTo>
                      <a:pt x="100" y="365"/>
                      <a:pt x="100" y="365"/>
                      <a:pt x="100" y="365"/>
                    </a:cubicBezTo>
                    <a:cubicBezTo>
                      <a:pt x="80" y="347"/>
                      <a:pt x="49" y="350"/>
                      <a:pt x="32" y="370"/>
                    </a:cubicBezTo>
                    <a:cubicBezTo>
                      <a:pt x="18" y="386"/>
                      <a:pt x="18" y="386"/>
                      <a:pt x="18" y="386"/>
                    </a:cubicBezTo>
                    <a:cubicBezTo>
                      <a:pt x="0" y="406"/>
                      <a:pt x="2" y="437"/>
                      <a:pt x="23" y="455"/>
                    </a:cubicBezTo>
                    <a:cubicBezTo>
                      <a:pt x="23" y="455"/>
                      <a:pt x="23" y="455"/>
                      <a:pt x="23" y="455"/>
                    </a:cubicBezTo>
                    <a:cubicBezTo>
                      <a:pt x="35" y="465"/>
                      <a:pt x="51" y="469"/>
                      <a:pt x="66" y="465"/>
                    </a:cubicBezTo>
                    <a:cubicBezTo>
                      <a:pt x="68" y="465"/>
                      <a:pt x="69" y="465"/>
                      <a:pt x="70" y="466"/>
                    </a:cubicBezTo>
                    <a:cubicBezTo>
                      <a:pt x="70" y="467"/>
                      <a:pt x="70" y="469"/>
                      <a:pt x="69" y="470"/>
                    </a:cubicBezTo>
                    <a:cubicBezTo>
                      <a:pt x="54" y="490"/>
                      <a:pt x="57" y="519"/>
                      <a:pt x="76" y="536"/>
                    </a:cubicBezTo>
                    <a:cubicBezTo>
                      <a:pt x="76" y="536"/>
                      <a:pt x="76" y="536"/>
                      <a:pt x="76" y="536"/>
                    </a:cubicBezTo>
                    <a:cubicBezTo>
                      <a:pt x="95" y="553"/>
                      <a:pt x="124" y="552"/>
                      <a:pt x="142" y="534"/>
                    </a:cubicBezTo>
                    <a:cubicBezTo>
                      <a:pt x="143" y="533"/>
                      <a:pt x="144" y="533"/>
                      <a:pt x="145" y="534"/>
                    </a:cubicBezTo>
                    <a:cubicBezTo>
                      <a:pt x="147" y="534"/>
                      <a:pt x="147" y="535"/>
                      <a:pt x="147" y="537"/>
                    </a:cubicBezTo>
                    <a:cubicBezTo>
                      <a:pt x="146" y="552"/>
                      <a:pt x="151" y="568"/>
                      <a:pt x="164" y="578"/>
                    </a:cubicBezTo>
                    <a:cubicBezTo>
                      <a:pt x="164" y="578"/>
                      <a:pt x="164" y="578"/>
                      <a:pt x="164" y="578"/>
                    </a:cubicBezTo>
                    <a:cubicBezTo>
                      <a:pt x="183" y="595"/>
                      <a:pt x="212" y="594"/>
                      <a:pt x="230" y="576"/>
                    </a:cubicBezTo>
                    <a:cubicBezTo>
                      <a:pt x="231" y="575"/>
                      <a:pt x="232" y="575"/>
                      <a:pt x="233" y="576"/>
                    </a:cubicBezTo>
                    <a:cubicBezTo>
                      <a:pt x="234" y="576"/>
                      <a:pt x="235" y="577"/>
                      <a:pt x="235" y="579"/>
                    </a:cubicBezTo>
                    <a:cubicBezTo>
                      <a:pt x="233" y="594"/>
                      <a:pt x="239" y="610"/>
                      <a:pt x="252" y="621"/>
                    </a:cubicBezTo>
                    <a:cubicBezTo>
                      <a:pt x="272" y="638"/>
                      <a:pt x="303" y="636"/>
                      <a:pt x="320" y="615"/>
                    </a:cubicBezTo>
                    <a:cubicBezTo>
                      <a:pt x="324" y="611"/>
                      <a:pt x="324" y="611"/>
                      <a:pt x="324" y="611"/>
                    </a:cubicBezTo>
                    <a:cubicBezTo>
                      <a:pt x="341" y="591"/>
                      <a:pt x="339" y="560"/>
                      <a:pt x="319" y="543"/>
                    </a:cubicBezTo>
                    <a:close/>
                    <a:moveTo>
                      <a:pt x="449" y="177"/>
                    </a:moveTo>
                    <a:cubicBezTo>
                      <a:pt x="489" y="216"/>
                      <a:pt x="535" y="260"/>
                      <a:pt x="576" y="299"/>
                    </a:cubicBezTo>
                    <a:cubicBezTo>
                      <a:pt x="582" y="305"/>
                      <a:pt x="589" y="307"/>
                      <a:pt x="597" y="306"/>
                    </a:cubicBezTo>
                    <a:cubicBezTo>
                      <a:pt x="605" y="305"/>
                      <a:pt x="612" y="300"/>
                      <a:pt x="616" y="293"/>
                    </a:cubicBezTo>
                    <a:cubicBezTo>
                      <a:pt x="626" y="275"/>
                      <a:pt x="632" y="256"/>
                      <a:pt x="636" y="234"/>
                    </a:cubicBezTo>
                    <a:cubicBezTo>
                      <a:pt x="638" y="224"/>
                      <a:pt x="642" y="216"/>
                      <a:pt x="649" y="209"/>
                    </a:cubicBezTo>
                    <a:cubicBezTo>
                      <a:pt x="671" y="186"/>
                      <a:pt x="671" y="186"/>
                      <a:pt x="671" y="186"/>
                    </a:cubicBezTo>
                    <a:cubicBezTo>
                      <a:pt x="688" y="168"/>
                      <a:pt x="689" y="139"/>
                      <a:pt x="672" y="121"/>
                    </a:cubicBezTo>
                    <a:cubicBezTo>
                      <a:pt x="580" y="21"/>
                      <a:pt x="580" y="21"/>
                      <a:pt x="580" y="21"/>
                    </a:cubicBezTo>
                    <a:cubicBezTo>
                      <a:pt x="563" y="3"/>
                      <a:pt x="534" y="0"/>
                      <a:pt x="515" y="16"/>
                    </a:cubicBezTo>
                    <a:cubicBezTo>
                      <a:pt x="493" y="34"/>
                      <a:pt x="493" y="34"/>
                      <a:pt x="493" y="34"/>
                    </a:cubicBezTo>
                    <a:cubicBezTo>
                      <a:pt x="483" y="42"/>
                      <a:pt x="471" y="45"/>
                      <a:pt x="457" y="44"/>
                    </a:cubicBezTo>
                    <a:cubicBezTo>
                      <a:pt x="435" y="41"/>
                      <a:pt x="412" y="38"/>
                      <a:pt x="390" y="36"/>
                    </a:cubicBezTo>
                    <a:cubicBezTo>
                      <a:pt x="347" y="30"/>
                      <a:pt x="308" y="41"/>
                      <a:pt x="274" y="67"/>
                    </a:cubicBezTo>
                    <a:cubicBezTo>
                      <a:pt x="229" y="101"/>
                      <a:pt x="184" y="136"/>
                      <a:pt x="139" y="171"/>
                    </a:cubicBezTo>
                    <a:cubicBezTo>
                      <a:pt x="95" y="207"/>
                      <a:pt x="151" y="255"/>
                      <a:pt x="203" y="222"/>
                    </a:cubicBezTo>
                    <a:cubicBezTo>
                      <a:pt x="301" y="161"/>
                      <a:pt x="301" y="161"/>
                      <a:pt x="301" y="161"/>
                    </a:cubicBezTo>
                    <a:cubicBezTo>
                      <a:pt x="315" y="153"/>
                      <a:pt x="331" y="152"/>
                      <a:pt x="346" y="158"/>
                    </a:cubicBezTo>
                    <a:cubicBezTo>
                      <a:pt x="364" y="167"/>
                      <a:pt x="388" y="168"/>
                      <a:pt x="408" y="165"/>
                    </a:cubicBezTo>
                    <a:cubicBezTo>
                      <a:pt x="423" y="162"/>
                      <a:pt x="437" y="166"/>
                      <a:pt x="449" y="1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16" name="组合 4"/>
          <p:cNvGrpSpPr/>
          <p:nvPr/>
        </p:nvGrpSpPr>
        <p:grpSpPr>
          <a:xfrm>
            <a:off x="4211883" y="2264299"/>
            <a:ext cx="1822572" cy="1914769"/>
            <a:chOff x="4212431" y="2264298"/>
            <a:chExt cx="1822809" cy="1914769"/>
          </a:xfrm>
        </p:grpSpPr>
        <p:sp>
          <p:nvSpPr>
            <p:cNvPr id="14" name="Freeform 9"/>
            <p:cNvSpPr/>
            <p:nvPr/>
          </p:nvSpPr>
          <p:spPr bwMode="auto">
            <a:xfrm>
              <a:off x="4212431" y="2264298"/>
              <a:ext cx="1822809" cy="1914769"/>
            </a:xfrm>
            <a:custGeom>
              <a:avLst/>
              <a:gdLst>
                <a:gd name="T0" fmla="*/ 286 w 294"/>
                <a:gd name="T1" fmla="*/ 309 h 309"/>
                <a:gd name="T2" fmla="*/ 219 w 294"/>
                <a:gd name="T3" fmla="*/ 223 h 309"/>
                <a:gd name="T4" fmla="*/ 30 w 294"/>
                <a:gd name="T5" fmla="*/ 130 h 309"/>
                <a:gd name="T6" fmla="*/ 3 w 294"/>
                <a:gd name="T7" fmla="*/ 98 h 309"/>
                <a:gd name="T8" fmla="*/ 2 w 294"/>
                <a:gd name="T9" fmla="*/ 31 h 309"/>
                <a:gd name="T10" fmla="*/ 37 w 294"/>
                <a:gd name="T11" fmla="*/ 3 h 309"/>
                <a:gd name="T12" fmla="*/ 286 w 294"/>
                <a:gd name="T13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4" h="309">
                  <a:moveTo>
                    <a:pt x="286" y="309"/>
                  </a:moveTo>
                  <a:cubicBezTo>
                    <a:pt x="262" y="279"/>
                    <a:pt x="243" y="249"/>
                    <a:pt x="219" y="223"/>
                  </a:cubicBezTo>
                  <a:cubicBezTo>
                    <a:pt x="168" y="169"/>
                    <a:pt x="104" y="139"/>
                    <a:pt x="30" y="130"/>
                  </a:cubicBezTo>
                  <a:cubicBezTo>
                    <a:pt x="9" y="127"/>
                    <a:pt x="1" y="119"/>
                    <a:pt x="3" y="98"/>
                  </a:cubicBezTo>
                  <a:cubicBezTo>
                    <a:pt x="4" y="76"/>
                    <a:pt x="4" y="53"/>
                    <a:pt x="2" y="31"/>
                  </a:cubicBezTo>
                  <a:cubicBezTo>
                    <a:pt x="0" y="4"/>
                    <a:pt x="14" y="0"/>
                    <a:pt x="37" y="3"/>
                  </a:cubicBezTo>
                  <a:cubicBezTo>
                    <a:pt x="180" y="22"/>
                    <a:pt x="294" y="160"/>
                    <a:pt x="286" y="309"/>
                  </a:cubicBezTo>
                  <a:close/>
                </a:path>
              </a:pathLst>
            </a:custGeom>
            <a:gradFill>
              <a:gsLst>
                <a:gs pos="0">
                  <a:srgbClr val="0076CF"/>
                </a:gs>
                <a:gs pos="100000">
                  <a:srgbClr val="1CCCF8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grpSp>
          <p:nvGrpSpPr>
            <p:cNvPr id="17" name="组合 51"/>
            <p:cNvGrpSpPr/>
            <p:nvPr/>
          </p:nvGrpSpPr>
          <p:grpSpPr>
            <a:xfrm>
              <a:off x="4428132" y="2573456"/>
              <a:ext cx="295624" cy="295912"/>
              <a:chOff x="5240338" y="2657475"/>
              <a:chExt cx="1630363" cy="1631951"/>
            </a:xfrm>
            <a:solidFill>
              <a:schemeClr val="bg1"/>
            </a:solidFill>
          </p:grpSpPr>
          <p:sp>
            <p:nvSpPr>
              <p:cNvPr id="53" name="Freeform 5"/>
              <p:cNvSpPr/>
              <p:nvPr/>
            </p:nvSpPr>
            <p:spPr bwMode="auto">
              <a:xfrm>
                <a:off x="5240338" y="2735263"/>
                <a:ext cx="1552575" cy="1554163"/>
              </a:xfrm>
              <a:custGeom>
                <a:avLst/>
                <a:gdLst>
                  <a:gd name="T0" fmla="*/ 391 w 517"/>
                  <a:gd name="T1" fmla="*/ 73 h 519"/>
                  <a:gd name="T2" fmla="*/ 346 w 517"/>
                  <a:gd name="T3" fmla="*/ 101 h 519"/>
                  <a:gd name="T4" fmla="*/ 325 w 517"/>
                  <a:gd name="T5" fmla="*/ 98 h 519"/>
                  <a:gd name="T6" fmla="*/ 122 w 517"/>
                  <a:gd name="T7" fmla="*/ 151 h 519"/>
                  <a:gd name="T8" fmla="*/ 125 w 517"/>
                  <a:gd name="T9" fmla="*/ 369 h 519"/>
                  <a:gd name="T10" fmla="*/ 332 w 517"/>
                  <a:gd name="T11" fmla="*/ 416 h 519"/>
                  <a:gd name="T12" fmla="*/ 421 w 517"/>
                  <a:gd name="T13" fmla="*/ 197 h 519"/>
                  <a:gd name="T14" fmla="*/ 425 w 517"/>
                  <a:gd name="T15" fmla="*/ 155 h 519"/>
                  <a:gd name="T16" fmla="*/ 443 w 517"/>
                  <a:gd name="T17" fmla="*/ 127 h 519"/>
                  <a:gd name="T18" fmla="*/ 444 w 517"/>
                  <a:gd name="T19" fmla="*/ 398 h 519"/>
                  <a:gd name="T20" fmla="*/ 113 w 517"/>
                  <a:gd name="T21" fmla="*/ 438 h 519"/>
                  <a:gd name="T22" fmla="*/ 88 w 517"/>
                  <a:gd name="T23" fmla="*/ 101 h 519"/>
                  <a:gd name="T24" fmla="*/ 391 w 517"/>
                  <a:gd name="T25" fmla="*/ 73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7" h="519">
                    <a:moveTo>
                      <a:pt x="391" y="73"/>
                    </a:moveTo>
                    <a:cubicBezTo>
                      <a:pt x="376" y="83"/>
                      <a:pt x="361" y="93"/>
                      <a:pt x="346" y="101"/>
                    </a:cubicBezTo>
                    <a:cubicBezTo>
                      <a:pt x="340" y="103"/>
                      <a:pt x="331" y="100"/>
                      <a:pt x="325" y="98"/>
                    </a:cubicBezTo>
                    <a:cubicBezTo>
                      <a:pt x="252" y="68"/>
                      <a:pt x="166" y="91"/>
                      <a:pt x="122" y="151"/>
                    </a:cubicBezTo>
                    <a:cubicBezTo>
                      <a:pt x="72" y="219"/>
                      <a:pt x="73" y="305"/>
                      <a:pt x="125" y="369"/>
                    </a:cubicBezTo>
                    <a:cubicBezTo>
                      <a:pt x="174" y="429"/>
                      <a:pt x="261" y="449"/>
                      <a:pt x="332" y="416"/>
                    </a:cubicBezTo>
                    <a:cubicBezTo>
                      <a:pt x="413" y="379"/>
                      <a:pt x="454" y="279"/>
                      <a:pt x="421" y="197"/>
                    </a:cubicBezTo>
                    <a:cubicBezTo>
                      <a:pt x="414" y="181"/>
                      <a:pt x="415" y="169"/>
                      <a:pt x="425" y="155"/>
                    </a:cubicBezTo>
                    <a:cubicBezTo>
                      <a:pt x="432" y="146"/>
                      <a:pt x="437" y="136"/>
                      <a:pt x="443" y="127"/>
                    </a:cubicBezTo>
                    <a:cubicBezTo>
                      <a:pt x="491" y="165"/>
                      <a:pt x="517" y="302"/>
                      <a:pt x="444" y="398"/>
                    </a:cubicBezTo>
                    <a:cubicBezTo>
                      <a:pt x="366" y="501"/>
                      <a:pt x="209" y="519"/>
                      <a:pt x="113" y="438"/>
                    </a:cubicBezTo>
                    <a:cubicBezTo>
                      <a:pt x="0" y="343"/>
                      <a:pt x="9" y="187"/>
                      <a:pt x="88" y="101"/>
                    </a:cubicBezTo>
                    <a:cubicBezTo>
                      <a:pt x="181" y="0"/>
                      <a:pt x="336" y="17"/>
                      <a:pt x="391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6"/>
              <p:cNvSpPr/>
              <p:nvPr/>
            </p:nvSpPr>
            <p:spPr bwMode="auto">
              <a:xfrm>
                <a:off x="5618163" y="3103563"/>
                <a:ext cx="793750" cy="793750"/>
              </a:xfrm>
              <a:custGeom>
                <a:avLst/>
                <a:gdLst>
                  <a:gd name="T0" fmla="*/ 132 w 264"/>
                  <a:gd name="T1" fmla="*/ 265 h 265"/>
                  <a:gd name="T2" fmla="*/ 3 w 264"/>
                  <a:gd name="T3" fmla="*/ 128 h 265"/>
                  <a:gd name="T4" fmla="*/ 141 w 264"/>
                  <a:gd name="T5" fmla="*/ 5 h 265"/>
                  <a:gd name="T6" fmla="*/ 161 w 264"/>
                  <a:gd name="T7" fmla="*/ 8 h 265"/>
                  <a:gd name="T8" fmla="*/ 168 w 264"/>
                  <a:gd name="T9" fmla="*/ 27 h 265"/>
                  <a:gd name="T10" fmla="*/ 156 w 264"/>
                  <a:gd name="T11" fmla="*/ 50 h 265"/>
                  <a:gd name="T12" fmla="*/ 135 w 264"/>
                  <a:gd name="T13" fmla="*/ 63 h 265"/>
                  <a:gd name="T14" fmla="*/ 60 w 264"/>
                  <a:gd name="T15" fmla="*/ 131 h 265"/>
                  <a:gd name="T16" fmla="*/ 124 w 264"/>
                  <a:gd name="T17" fmla="*/ 207 h 265"/>
                  <a:gd name="T18" fmla="*/ 205 w 264"/>
                  <a:gd name="T19" fmla="*/ 136 h 265"/>
                  <a:gd name="T20" fmla="*/ 224 w 264"/>
                  <a:gd name="T21" fmla="*/ 110 h 265"/>
                  <a:gd name="T22" fmla="*/ 226 w 264"/>
                  <a:gd name="T23" fmla="*/ 109 h 265"/>
                  <a:gd name="T24" fmla="*/ 254 w 264"/>
                  <a:gd name="T25" fmla="*/ 97 h 265"/>
                  <a:gd name="T26" fmla="*/ 263 w 264"/>
                  <a:gd name="T27" fmla="*/ 135 h 265"/>
                  <a:gd name="T28" fmla="*/ 132 w 264"/>
                  <a:gd name="T29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4" h="265">
                    <a:moveTo>
                      <a:pt x="132" y="265"/>
                    </a:moveTo>
                    <a:cubicBezTo>
                      <a:pt x="57" y="265"/>
                      <a:pt x="0" y="205"/>
                      <a:pt x="3" y="128"/>
                    </a:cubicBezTo>
                    <a:cubicBezTo>
                      <a:pt x="5" y="58"/>
                      <a:pt x="70" y="0"/>
                      <a:pt x="141" y="5"/>
                    </a:cubicBezTo>
                    <a:cubicBezTo>
                      <a:pt x="148" y="6"/>
                      <a:pt x="155" y="7"/>
                      <a:pt x="161" y="8"/>
                    </a:cubicBezTo>
                    <a:cubicBezTo>
                      <a:pt x="173" y="11"/>
                      <a:pt x="175" y="17"/>
                      <a:pt x="168" y="27"/>
                    </a:cubicBezTo>
                    <a:cubicBezTo>
                      <a:pt x="164" y="34"/>
                      <a:pt x="159" y="42"/>
                      <a:pt x="156" y="50"/>
                    </a:cubicBezTo>
                    <a:cubicBezTo>
                      <a:pt x="152" y="60"/>
                      <a:pt x="147" y="63"/>
                      <a:pt x="135" y="63"/>
                    </a:cubicBezTo>
                    <a:cubicBezTo>
                      <a:pt x="94" y="63"/>
                      <a:pt x="63" y="92"/>
                      <a:pt x="60" y="131"/>
                    </a:cubicBezTo>
                    <a:cubicBezTo>
                      <a:pt x="57" y="167"/>
                      <a:pt x="85" y="200"/>
                      <a:pt x="124" y="207"/>
                    </a:cubicBezTo>
                    <a:cubicBezTo>
                      <a:pt x="164" y="214"/>
                      <a:pt x="204" y="180"/>
                      <a:pt x="205" y="136"/>
                    </a:cubicBezTo>
                    <a:cubicBezTo>
                      <a:pt x="205" y="120"/>
                      <a:pt x="209" y="113"/>
                      <a:pt x="224" y="110"/>
                    </a:cubicBezTo>
                    <a:cubicBezTo>
                      <a:pt x="225" y="110"/>
                      <a:pt x="225" y="109"/>
                      <a:pt x="226" y="109"/>
                    </a:cubicBezTo>
                    <a:cubicBezTo>
                      <a:pt x="235" y="105"/>
                      <a:pt x="244" y="101"/>
                      <a:pt x="254" y="97"/>
                    </a:cubicBezTo>
                    <a:cubicBezTo>
                      <a:pt x="257" y="109"/>
                      <a:pt x="263" y="122"/>
                      <a:pt x="263" y="135"/>
                    </a:cubicBezTo>
                    <a:cubicBezTo>
                      <a:pt x="264" y="207"/>
                      <a:pt x="205" y="265"/>
                      <a:pt x="132" y="2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7"/>
              <p:cNvSpPr/>
              <p:nvPr/>
            </p:nvSpPr>
            <p:spPr bwMode="auto">
              <a:xfrm>
                <a:off x="6018213" y="2657475"/>
                <a:ext cx="852488" cy="850900"/>
              </a:xfrm>
              <a:custGeom>
                <a:avLst/>
                <a:gdLst>
                  <a:gd name="T0" fmla="*/ 0 w 284"/>
                  <a:gd name="T1" fmla="*/ 280 h 284"/>
                  <a:gd name="T2" fmla="*/ 10 w 284"/>
                  <a:gd name="T3" fmla="*/ 266 h 284"/>
                  <a:gd name="T4" fmla="*/ 31 w 284"/>
                  <a:gd name="T5" fmla="*/ 214 h 284"/>
                  <a:gd name="T6" fmla="*/ 68 w 284"/>
                  <a:gd name="T7" fmla="*/ 156 h 284"/>
                  <a:gd name="T8" fmla="*/ 165 w 284"/>
                  <a:gd name="T9" fmla="*/ 97 h 284"/>
                  <a:gd name="T10" fmla="*/ 186 w 284"/>
                  <a:gd name="T11" fmla="*/ 62 h 284"/>
                  <a:gd name="T12" fmla="*/ 186 w 284"/>
                  <a:gd name="T13" fmla="*/ 41 h 284"/>
                  <a:gd name="T14" fmla="*/ 216 w 284"/>
                  <a:gd name="T15" fmla="*/ 2 h 284"/>
                  <a:gd name="T16" fmla="*/ 249 w 284"/>
                  <a:gd name="T17" fmla="*/ 34 h 284"/>
                  <a:gd name="T18" fmla="*/ 282 w 284"/>
                  <a:gd name="T19" fmla="*/ 68 h 284"/>
                  <a:gd name="T20" fmla="*/ 243 w 284"/>
                  <a:gd name="T21" fmla="*/ 97 h 284"/>
                  <a:gd name="T22" fmla="*/ 175 w 284"/>
                  <a:gd name="T23" fmla="*/ 142 h 284"/>
                  <a:gd name="T24" fmla="*/ 102 w 284"/>
                  <a:gd name="T25" fmla="*/ 240 h 284"/>
                  <a:gd name="T26" fmla="*/ 69 w 284"/>
                  <a:gd name="T27" fmla="*/ 253 h 284"/>
                  <a:gd name="T28" fmla="*/ 19 w 284"/>
                  <a:gd name="T29" fmla="*/ 273 h 284"/>
                  <a:gd name="T30" fmla="*/ 4 w 284"/>
                  <a:gd name="T31" fmla="*/ 284 h 284"/>
                  <a:gd name="T32" fmla="*/ 0 w 284"/>
                  <a:gd name="T33" fmla="*/ 28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4" h="284">
                    <a:moveTo>
                      <a:pt x="0" y="280"/>
                    </a:moveTo>
                    <a:cubicBezTo>
                      <a:pt x="4" y="275"/>
                      <a:pt x="6" y="270"/>
                      <a:pt x="10" y="266"/>
                    </a:cubicBezTo>
                    <a:cubicBezTo>
                      <a:pt x="23" y="251"/>
                      <a:pt x="31" y="236"/>
                      <a:pt x="31" y="214"/>
                    </a:cubicBezTo>
                    <a:cubicBezTo>
                      <a:pt x="31" y="189"/>
                      <a:pt x="48" y="169"/>
                      <a:pt x="68" y="156"/>
                    </a:cubicBezTo>
                    <a:cubicBezTo>
                      <a:pt x="100" y="134"/>
                      <a:pt x="132" y="115"/>
                      <a:pt x="165" y="97"/>
                    </a:cubicBezTo>
                    <a:cubicBezTo>
                      <a:pt x="180" y="89"/>
                      <a:pt x="188" y="79"/>
                      <a:pt x="186" y="62"/>
                    </a:cubicBezTo>
                    <a:cubicBezTo>
                      <a:pt x="185" y="55"/>
                      <a:pt x="185" y="48"/>
                      <a:pt x="186" y="41"/>
                    </a:cubicBezTo>
                    <a:cubicBezTo>
                      <a:pt x="187" y="17"/>
                      <a:pt x="198" y="4"/>
                      <a:pt x="216" y="2"/>
                    </a:cubicBezTo>
                    <a:cubicBezTo>
                      <a:pt x="234" y="0"/>
                      <a:pt x="243" y="9"/>
                      <a:pt x="249" y="34"/>
                    </a:cubicBezTo>
                    <a:cubicBezTo>
                      <a:pt x="274" y="40"/>
                      <a:pt x="284" y="50"/>
                      <a:pt x="282" y="68"/>
                    </a:cubicBezTo>
                    <a:cubicBezTo>
                      <a:pt x="280" y="86"/>
                      <a:pt x="266" y="100"/>
                      <a:pt x="243" y="97"/>
                    </a:cubicBezTo>
                    <a:cubicBezTo>
                      <a:pt x="205" y="92"/>
                      <a:pt x="189" y="111"/>
                      <a:pt x="175" y="142"/>
                    </a:cubicBezTo>
                    <a:cubicBezTo>
                      <a:pt x="159" y="181"/>
                      <a:pt x="137" y="215"/>
                      <a:pt x="102" y="240"/>
                    </a:cubicBezTo>
                    <a:cubicBezTo>
                      <a:pt x="92" y="246"/>
                      <a:pt x="80" y="253"/>
                      <a:pt x="69" y="253"/>
                    </a:cubicBezTo>
                    <a:cubicBezTo>
                      <a:pt x="49" y="252"/>
                      <a:pt x="33" y="259"/>
                      <a:pt x="19" y="273"/>
                    </a:cubicBezTo>
                    <a:cubicBezTo>
                      <a:pt x="15" y="277"/>
                      <a:pt x="9" y="280"/>
                      <a:pt x="4" y="284"/>
                    </a:cubicBezTo>
                    <a:cubicBezTo>
                      <a:pt x="3" y="283"/>
                      <a:pt x="1" y="281"/>
                      <a:pt x="0" y="2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8"/>
              <p:cNvSpPr/>
              <p:nvPr/>
            </p:nvSpPr>
            <p:spPr bwMode="auto">
              <a:xfrm>
                <a:off x="5907088" y="3403600"/>
                <a:ext cx="222250" cy="219075"/>
              </a:xfrm>
              <a:custGeom>
                <a:avLst/>
                <a:gdLst>
                  <a:gd name="T0" fmla="*/ 39 w 74"/>
                  <a:gd name="T1" fmla="*/ 3 h 73"/>
                  <a:gd name="T2" fmla="*/ 30 w 74"/>
                  <a:gd name="T3" fmla="*/ 43 h 73"/>
                  <a:gd name="T4" fmla="*/ 69 w 74"/>
                  <a:gd name="T5" fmla="*/ 35 h 73"/>
                  <a:gd name="T6" fmla="*/ 58 w 74"/>
                  <a:gd name="T7" fmla="*/ 62 h 73"/>
                  <a:gd name="T8" fmla="*/ 15 w 74"/>
                  <a:gd name="T9" fmla="*/ 63 h 73"/>
                  <a:gd name="T10" fmla="*/ 6 w 74"/>
                  <a:gd name="T11" fmla="*/ 21 h 73"/>
                  <a:gd name="T12" fmla="*/ 39 w 74"/>
                  <a:gd name="T13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73">
                    <a:moveTo>
                      <a:pt x="39" y="3"/>
                    </a:moveTo>
                    <a:cubicBezTo>
                      <a:pt x="40" y="19"/>
                      <a:pt x="14" y="29"/>
                      <a:pt x="30" y="43"/>
                    </a:cubicBezTo>
                    <a:cubicBezTo>
                      <a:pt x="37" y="48"/>
                      <a:pt x="54" y="38"/>
                      <a:pt x="69" y="35"/>
                    </a:cubicBezTo>
                    <a:cubicBezTo>
                      <a:pt x="74" y="46"/>
                      <a:pt x="68" y="56"/>
                      <a:pt x="58" y="62"/>
                    </a:cubicBezTo>
                    <a:cubicBezTo>
                      <a:pt x="44" y="72"/>
                      <a:pt x="29" y="73"/>
                      <a:pt x="15" y="63"/>
                    </a:cubicBezTo>
                    <a:cubicBezTo>
                      <a:pt x="1" y="52"/>
                      <a:pt x="0" y="36"/>
                      <a:pt x="6" y="21"/>
                    </a:cubicBezTo>
                    <a:cubicBezTo>
                      <a:pt x="11" y="7"/>
                      <a:pt x="22" y="0"/>
                      <a:pt x="3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5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89190" y="41275"/>
            <a:ext cx="5732034" cy="87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8" name="矩形 57"/>
          <p:cNvSpPr/>
          <p:nvPr/>
        </p:nvSpPr>
        <p:spPr>
          <a:xfrm>
            <a:off x="4945816" y="114583"/>
            <a:ext cx="3604875" cy="730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dirty="0" smtClean="0">
                <a:solidFill>
                  <a:srgbClr val="4151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审题</a:t>
            </a:r>
            <a:endParaRPr lang="zh-CN" altLang="en-US" sz="3200" dirty="0">
              <a:solidFill>
                <a:srgbClr val="4151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2839166" y="1356075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初审</a:t>
            </a:r>
          </a:p>
        </p:txBody>
      </p:sp>
      <p:sp>
        <p:nvSpPr>
          <p:cNvPr id="60" name="矩形 59"/>
          <p:cNvSpPr/>
          <p:nvPr/>
        </p:nvSpPr>
        <p:spPr>
          <a:xfrm>
            <a:off x="9057330" y="1356072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细审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7000">
        <p:fade/>
      </p:transition>
    </mc:Choice>
    <mc:Fallback>
      <p:transition spd="med" advTm="700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accel="12000" fill="hold" nodeType="withEffect" p14:presetBounceEnd="6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1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1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accel="12000" fill="hold" nodeType="withEffect" p14:presetBounceEnd="6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1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1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accel="12000" fill="hold" nodeType="withEffect" p14:presetBounceEnd="68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2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2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accel="12000" fill="hold" nodeType="withEffect" p14:presetBounceEnd="68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2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2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accel="12000" fill="hold" nodeType="withEffect" p14:presetBounceEnd="68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29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3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accel="12000" fill="hold" nodeType="withEffect" p14:presetBounceEnd="68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3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3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5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4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6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8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0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9" grpId="0"/>
          <p:bldP spid="60" grpId="0"/>
          <p:bldP spid="33" grpId="0"/>
          <p:bldP spid="27" grpId="0"/>
          <p:bldP spid="21" grpId="0"/>
          <p:bldP spid="30" grpId="0"/>
          <p:bldP spid="24" grpId="0"/>
          <p:bldP spid="1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accel="1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accel="12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accel="12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accel="12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accel="12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accel="12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3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5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4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6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8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0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21" grpId="0"/>
          <p:bldP spid="24" grpId="0"/>
          <p:bldP spid="27" grpId="0"/>
          <p:bldP spid="30" grpId="0"/>
          <p:bldP spid="33" grpId="0"/>
          <p:bldP spid="59" grpId="0"/>
          <p:bldP spid="60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30"/>
          <p:cNvGrpSpPr/>
          <p:nvPr/>
        </p:nvGrpSpPr>
        <p:grpSpPr>
          <a:xfrm>
            <a:off x="2293602" y="4269432"/>
            <a:ext cx="3486331" cy="1997710"/>
            <a:chOff x="8809414" y="4585130"/>
            <a:chExt cx="2533210" cy="1997710"/>
          </a:xfrm>
        </p:grpSpPr>
        <p:sp>
          <p:nvSpPr>
            <p:cNvPr id="32" name="矩形 31"/>
            <p:cNvSpPr/>
            <p:nvPr/>
          </p:nvSpPr>
          <p:spPr>
            <a:xfrm>
              <a:off x="9080387" y="4585130"/>
              <a:ext cx="162507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动脑</a:t>
              </a:r>
              <a:r>
                <a:rPr lang="en-US" altLang="zh-CN" sz="2000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——</a:t>
              </a:r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分析思考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8809414" y="5093765"/>
              <a:ext cx="2533210" cy="14890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30000"/>
                </a:lnSpc>
              </a:pP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充分地调动和整合知识信息</a:t>
              </a:r>
            </a:p>
            <a:p>
              <a:pPr algn="l">
                <a:lnSpc>
                  <a:spcPct val="130000"/>
                </a:lnSpc>
              </a:pPr>
              <a:endParaRPr lang="en-US" altLang="zh-CN" sz="1400" dirty="0" smtClean="0">
                <a:solidFill>
                  <a:schemeClr val="bg2">
                    <a:lumMod val="50000"/>
                  </a:schemeClr>
                </a:solidFill>
                <a:latin typeface="等线" pitchFamily="2" charset="-122"/>
                <a:ea typeface="等线" pitchFamily="2" charset="-122"/>
              </a:endParaRPr>
            </a:p>
            <a:p>
              <a:pPr algn="l">
                <a:lnSpc>
                  <a:spcPct val="130000"/>
                </a:lnSpc>
              </a:pPr>
              <a:r>
                <a:rPr lang="en-US" altLang="zh-CN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1.</a:t>
              </a: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提取记忆中的已有知识</a:t>
              </a:r>
            </a:p>
            <a:p>
              <a:pPr algn="l">
                <a:lnSpc>
                  <a:spcPct val="130000"/>
                </a:lnSpc>
              </a:pPr>
              <a:r>
                <a:rPr lang="en-US" altLang="zh-CN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2.</a:t>
              </a: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从情境中的图文资料里提取有用信息</a:t>
              </a:r>
            </a:p>
            <a:p>
              <a:pPr algn="l">
                <a:lnSpc>
                  <a:spcPct val="130000"/>
                </a:lnSpc>
              </a:pPr>
              <a:r>
                <a:rPr lang="en-US" altLang="zh-CN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3.</a:t>
              </a: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对不属于课本上的地区，知识迁移运用</a:t>
              </a:r>
            </a:p>
          </p:txBody>
        </p:sp>
      </p:grpSp>
      <p:grpSp>
        <p:nvGrpSpPr>
          <p:cNvPr id="3" name="组合 57"/>
          <p:cNvGrpSpPr/>
          <p:nvPr/>
        </p:nvGrpSpPr>
        <p:grpSpPr>
          <a:xfrm>
            <a:off x="7162103" y="2195257"/>
            <a:ext cx="1625388" cy="1779588"/>
            <a:chOff x="3869722" y="2539206"/>
            <a:chExt cx="1625600" cy="1779588"/>
          </a:xfrm>
        </p:grpSpPr>
        <p:grpSp>
          <p:nvGrpSpPr>
            <p:cNvPr id="4" name="组合 16"/>
            <p:cNvGrpSpPr/>
            <p:nvPr/>
          </p:nvGrpSpPr>
          <p:grpSpPr>
            <a:xfrm>
              <a:off x="3869722" y="2539206"/>
              <a:ext cx="1625600" cy="1779588"/>
              <a:chOff x="1330325" y="2408238"/>
              <a:chExt cx="1625600" cy="1779588"/>
            </a:xfrm>
          </p:grpSpPr>
          <p:sp>
            <p:nvSpPr>
              <p:cNvPr id="18" name="Freeform 7"/>
              <p:cNvSpPr>
                <a:spLocks noEditPoints="1"/>
              </p:cNvSpPr>
              <p:nvPr/>
            </p:nvSpPr>
            <p:spPr bwMode="auto">
              <a:xfrm>
                <a:off x="1365250" y="2408238"/>
                <a:ext cx="1546225" cy="1681163"/>
              </a:xfrm>
              <a:custGeom>
                <a:avLst/>
                <a:gdLst>
                  <a:gd name="T0" fmla="*/ 404 w 515"/>
                  <a:gd name="T1" fmla="*/ 561 h 561"/>
                  <a:gd name="T2" fmla="*/ 362 w 515"/>
                  <a:gd name="T3" fmla="*/ 534 h 561"/>
                  <a:gd name="T4" fmla="*/ 301 w 515"/>
                  <a:gd name="T5" fmla="*/ 488 h 561"/>
                  <a:gd name="T6" fmla="*/ 242 w 515"/>
                  <a:gd name="T7" fmla="*/ 462 h 561"/>
                  <a:gd name="T8" fmla="*/ 109 w 515"/>
                  <a:gd name="T9" fmla="*/ 109 h 561"/>
                  <a:gd name="T10" fmla="*/ 444 w 515"/>
                  <a:gd name="T11" fmla="*/ 110 h 561"/>
                  <a:gd name="T12" fmla="*/ 411 w 515"/>
                  <a:gd name="T13" fmla="*/ 420 h 561"/>
                  <a:gd name="T14" fmla="*/ 399 w 515"/>
                  <a:gd name="T15" fmla="*/ 448 h 561"/>
                  <a:gd name="T16" fmla="*/ 405 w 515"/>
                  <a:gd name="T17" fmla="*/ 544 h 561"/>
                  <a:gd name="T18" fmla="*/ 404 w 515"/>
                  <a:gd name="T19" fmla="*/ 561 h 561"/>
                  <a:gd name="T20" fmla="*/ 361 w 515"/>
                  <a:gd name="T21" fmla="*/ 480 h 561"/>
                  <a:gd name="T22" fmla="*/ 355 w 515"/>
                  <a:gd name="T23" fmla="*/ 423 h 561"/>
                  <a:gd name="T24" fmla="*/ 368 w 515"/>
                  <a:gd name="T25" fmla="*/ 395 h 561"/>
                  <a:gd name="T26" fmla="*/ 430 w 515"/>
                  <a:gd name="T27" fmla="*/ 329 h 561"/>
                  <a:gd name="T28" fmla="*/ 371 w 515"/>
                  <a:gd name="T29" fmla="*/ 102 h 561"/>
                  <a:gd name="T30" fmla="*/ 132 w 515"/>
                  <a:gd name="T31" fmla="*/ 149 h 561"/>
                  <a:gd name="T32" fmla="*/ 119 w 515"/>
                  <a:gd name="T33" fmla="*/ 325 h 561"/>
                  <a:gd name="T34" fmla="*/ 265 w 515"/>
                  <a:gd name="T35" fmla="*/ 422 h 561"/>
                  <a:gd name="T36" fmla="*/ 294 w 515"/>
                  <a:gd name="T37" fmla="*/ 432 h 561"/>
                  <a:gd name="T38" fmla="*/ 361 w 515"/>
                  <a:gd name="T39" fmla="*/ 480 h 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5" h="561">
                    <a:moveTo>
                      <a:pt x="404" y="561"/>
                    </a:moveTo>
                    <a:cubicBezTo>
                      <a:pt x="388" y="551"/>
                      <a:pt x="374" y="543"/>
                      <a:pt x="362" y="534"/>
                    </a:cubicBezTo>
                    <a:cubicBezTo>
                      <a:pt x="341" y="519"/>
                      <a:pt x="321" y="504"/>
                      <a:pt x="301" y="488"/>
                    </a:cubicBezTo>
                    <a:cubicBezTo>
                      <a:pt x="283" y="474"/>
                      <a:pt x="264" y="466"/>
                      <a:pt x="242" y="462"/>
                    </a:cubicBezTo>
                    <a:cubicBezTo>
                      <a:pt x="72" y="433"/>
                      <a:pt x="0" y="242"/>
                      <a:pt x="109" y="109"/>
                    </a:cubicBezTo>
                    <a:cubicBezTo>
                      <a:pt x="198" y="0"/>
                      <a:pt x="357" y="6"/>
                      <a:pt x="444" y="110"/>
                    </a:cubicBezTo>
                    <a:cubicBezTo>
                      <a:pt x="514" y="194"/>
                      <a:pt x="515" y="331"/>
                      <a:pt x="411" y="420"/>
                    </a:cubicBezTo>
                    <a:cubicBezTo>
                      <a:pt x="404" y="426"/>
                      <a:pt x="399" y="439"/>
                      <a:pt x="399" y="448"/>
                    </a:cubicBezTo>
                    <a:cubicBezTo>
                      <a:pt x="400" y="480"/>
                      <a:pt x="403" y="512"/>
                      <a:pt x="405" y="544"/>
                    </a:cubicBezTo>
                    <a:cubicBezTo>
                      <a:pt x="405" y="548"/>
                      <a:pt x="405" y="553"/>
                      <a:pt x="404" y="561"/>
                    </a:cubicBezTo>
                    <a:close/>
                    <a:moveTo>
                      <a:pt x="361" y="480"/>
                    </a:moveTo>
                    <a:cubicBezTo>
                      <a:pt x="359" y="457"/>
                      <a:pt x="357" y="440"/>
                      <a:pt x="355" y="423"/>
                    </a:cubicBezTo>
                    <a:cubicBezTo>
                      <a:pt x="353" y="410"/>
                      <a:pt x="357" y="402"/>
                      <a:pt x="368" y="395"/>
                    </a:cubicBezTo>
                    <a:cubicBezTo>
                      <a:pt x="395" y="379"/>
                      <a:pt x="415" y="357"/>
                      <a:pt x="430" y="329"/>
                    </a:cubicBezTo>
                    <a:cubicBezTo>
                      <a:pt x="472" y="250"/>
                      <a:pt x="445" y="150"/>
                      <a:pt x="371" y="102"/>
                    </a:cubicBezTo>
                    <a:cubicBezTo>
                      <a:pt x="289" y="49"/>
                      <a:pt x="185" y="73"/>
                      <a:pt x="132" y="149"/>
                    </a:cubicBezTo>
                    <a:cubicBezTo>
                      <a:pt x="94" y="204"/>
                      <a:pt x="90" y="265"/>
                      <a:pt x="119" y="325"/>
                    </a:cubicBezTo>
                    <a:cubicBezTo>
                      <a:pt x="148" y="385"/>
                      <a:pt x="198" y="417"/>
                      <a:pt x="265" y="422"/>
                    </a:cubicBezTo>
                    <a:cubicBezTo>
                      <a:pt x="275" y="423"/>
                      <a:pt x="286" y="427"/>
                      <a:pt x="294" y="432"/>
                    </a:cubicBezTo>
                    <a:cubicBezTo>
                      <a:pt x="316" y="446"/>
                      <a:pt x="336" y="462"/>
                      <a:pt x="361" y="4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DC4A0C"/>
                  </a:gs>
                  <a:gs pos="100000">
                    <a:srgbClr val="FA891B"/>
                  </a:gs>
                </a:gsLst>
                <a:lin ang="5400000" scaled="1"/>
              </a:gra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9" name="Freeform 8"/>
              <p:cNvSpPr/>
              <p:nvPr/>
            </p:nvSpPr>
            <p:spPr bwMode="auto">
              <a:xfrm>
                <a:off x="1330325" y="2509838"/>
                <a:ext cx="984250" cy="1677988"/>
              </a:xfrm>
              <a:custGeom>
                <a:avLst/>
                <a:gdLst>
                  <a:gd name="T0" fmla="*/ 130 w 328"/>
                  <a:gd name="T1" fmla="*/ 471 h 560"/>
                  <a:gd name="T2" fmla="*/ 327 w 328"/>
                  <a:gd name="T3" fmla="*/ 477 h 560"/>
                  <a:gd name="T4" fmla="*/ 328 w 328"/>
                  <a:gd name="T5" fmla="*/ 484 h 560"/>
                  <a:gd name="T6" fmla="*/ 298 w 328"/>
                  <a:gd name="T7" fmla="*/ 488 h 560"/>
                  <a:gd name="T8" fmla="*/ 209 w 328"/>
                  <a:gd name="T9" fmla="*/ 483 h 560"/>
                  <a:gd name="T10" fmla="*/ 181 w 328"/>
                  <a:gd name="T11" fmla="*/ 492 h 560"/>
                  <a:gd name="T12" fmla="*/ 86 w 328"/>
                  <a:gd name="T13" fmla="*/ 549 h 560"/>
                  <a:gd name="T14" fmla="*/ 62 w 328"/>
                  <a:gd name="T15" fmla="*/ 560 h 560"/>
                  <a:gd name="T16" fmla="*/ 66 w 328"/>
                  <a:gd name="T17" fmla="*/ 535 h 560"/>
                  <a:gd name="T18" fmla="*/ 89 w 328"/>
                  <a:gd name="T19" fmla="*/ 434 h 560"/>
                  <a:gd name="T20" fmla="*/ 82 w 328"/>
                  <a:gd name="T21" fmla="*/ 405 h 560"/>
                  <a:gd name="T22" fmla="*/ 51 w 328"/>
                  <a:gd name="T23" fmla="*/ 116 h 560"/>
                  <a:gd name="T24" fmla="*/ 201 w 328"/>
                  <a:gd name="T25" fmla="*/ 0 h 560"/>
                  <a:gd name="T26" fmla="*/ 182 w 328"/>
                  <a:gd name="T27" fmla="*/ 10 h 560"/>
                  <a:gd name="T28" fmla="*/ 114 w 328"/>
                  <a:gd name="T29" fmla="*/ 371 h 560"/>
                  <a:gd name="T30" fmla="*/ 130 w 328"/>
                  <a:gd name="T31" fmla="*/ 451 h 560"/>
                  <a:gd name="T32" fmla="*/ 128 w 328"/>
                  <a:gd name="T33" fmla="*/ 466 h 560"/>
                  <a:gd name="T34" fmla="*/ 130 w 328"/>
                  <a:gd name="T35" fmla="*/ 471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8" h="560">
                    <a:moveTo>
                      <a:pt x="130" y="471"/>
                    </a:moveTo>
                    <a:cubicBezTo>
                      <a:pt x="200" y="416"/>
                      <a:pt x="264" y="438"/>
                      <a:pt x="327" y="477"/>
                    </a:cubicBezTo>
                    <a:cubicBezTo>
                      <a:pt x="328" y="479"/>
                      <a:pt x="328" y="482"/>
                      <a:pt x="328" y="484"/>
                    </a:cubicBezTo>
                    <a:cubicBezTo>
                      <a:pt x="318" y="485"/>
                      <a:pt x="308" y="489"/>
                      <a:pt x="298" y="488"/>
                    </a:cubicBezTo>
                    <a:cubicBezTo>
                      <a:pt x="268" y="487"/>
                      <a:pt x="238" y="484"/>
                      <a:pt x="209" y="483"/>
                    </a:cubicBezTo>
                    <a:cubicBezTo>
                      <a:pt x="199" y="483"/>
                      <a:pt x="189" y="487"/>
                      <a:pt x="181" y="492"/>
                    </a:cubicBezTo>
                    <a:cubicBezTo>
                      <a:pt x="149" y="510"/>
                      <a:pt x="117" y="530"/>
                      <a:pt x="86" y="549"/>
                    </a:cubicBezTo>
                    <a:cubicBezTo>
                      <a:pt x="80" y="553"/>
                      <a:pt x="73" y="555"/>
                      <a:pt x="62" y="560"/>
                    </a:cubicBezTo>
                    <a:cubicBezTo>
                      <a:pt x="64" y="549"/>
                      <a:pt x="65" y="542"/>
                      <a:pt x="66" y="535"/>
                    </a:cubicBezTo>
                    <a:cubicBezTo>
                      <a:pt x="74" y="501"/>
                      <a:pt x="83" y="468"/>
                      <a:pt x="89" y="434"/>
                    </a:cubicBezTo>
                    <a:cubicBezTo>
                      <a:pt x="90" y="425"/>
                      <a:pt x="88" y="413"/>
                      <a:pt x="82" y="405"/>
                    </a:cubicBezTo>
                    <a:cubicBezTo>
                      <a:pt x="11" y="315"/>
                      <a:pt x="0" y="218"/>
                      <a:pt x="51" y="116"/>
                    </a:cubicBezTo>
                    <a:cubicBezTo>
                      <a:pt x="81" y="55"/>
                      <a:pt x="133" y="16"/>
                      <a:pt x="201" y="0"/>
                    </a:cubicBezTo>
                    <a:cubicBezTo>
                      <a:pt x="194" y="3"/>
                      <a:pt x="188" y="7"/>
                      <a:pt x="182" y="10"/>
                    </a:cubicBezTo>
                    <a:cubicBezTo>
                      <a:pt x="43" y="83"/>
                      <a:pt x="21" y="258"/>
                      <a:pt x="114" y="371"/>
                    </a:cubicBezTo>
                    <a:cubicBezTo>
                      <a:pt x="136" y="398"/>
                      <a:pt x="141" y="421"/>
                      <a:pt x="130" y="451"/>
                    </a:cubicBezTo>
                    <a:cubicBezTo>
                      <a:pt x="128" y="456"/>
                      <a:pt x="128" y="461"/>
                      <a:pt x="128" y="466"/>
                    </a:cubicBezTo>
                    <a:cubicBezTo>
                      <a:pt x="129" y="468"/>
                      <a:pt x="130" y="469"/>
                      <a:pt x="130" y="471"/>
                    </a:cubicBezTo>
                    <a:close/>
                  </a:path>
                </a:pathLst>
              </a:custGeom>
              <a:gradFill>
                <a:gsLst>
                  <a:gs pos="0">
                    <a:srgbClr val="DC4A0C"/>
                  </a:gs>
                  <a:gs pos="100000">
                    <a:srgbClr val="FA891B"/>
                  </a:gs>
                </a:gsLst>
                <a:lin ang="5400000" scaled="1"/>
              </a:gra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Freeform 9"/>
              <p:cNvSpPr/>
              <p:nvPr/>
            </p:nvSpPr>
            <p:spPr bwMode="auto">
              <a:xfrm>
                <a:off x="2578100" y="3086100"/>
                <a:ext cx="377825" cy="733425"/>
              </a:xfrm>
              <a:custGeom>
                <a:avLst/>
                <a:gdLst>
                  <a:gd name="T0" fmla="*/ 10 w 126"/>
                  <a:gd name="T1" fmla="*/ 245 h 245"/>
                  <a:gd name="T2" fmla="*/ 16 w 126"/>
                  <a:gd name="T3" fmla="*/ 200 h 245"/>
                  <a:gd name="T4" fmla="*/ 102 w 126"/>
                  <a:gd name="T5" fmla="*/ 19 h 245"/>
                  <a:gd name="T6" fmla="*/ 103 w 126"/>
                  <a:gd name="T7" fmla="*/ 0 h 245"/>
                  <a:gd name="T8" fmla="*/ 10 w 126"/>
                  <a:gd name="T9" fmla="*/ 245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45">
                    <a:moveTo>
                      <a:pt x="10" y="245"/>
                    </a:moveTo>
                    <a:cubicBezTo>
                      <a:pt x="4" y="227"/>
                      <a:pt x="0" y="213"/>
                      <a:pt x="16" y="200"/>
                    </a:cubicBezTo>
                    <a:cubicBezTo>
                      <a:pt x="73" y="154"/>
                      <a:pt x="101" y="92"/>
                      <a:pt x="102" y="19"/>
                    </a:cubicBezTo>
                    <a:cubicBezTo>
                      <a:pt x="102" y="14"/>
                      <a:pt x="103" y="9"/>
                      <a:pt x="103" y="0"/>
                    </a:cubicBezTo>
                    <a:cubicBezTo>
                      <a:pt x="126" y="95"/>
                      <a:pt x="78" y="198"/>
                      <a:pt x="10" y="245"/>
                    </a:cubicBezTo>
                    <a:close/>
                  </a:path>
                </a:pathLst>
              </a:custGeom>
              <a:gradFill>
                <a:gsLst>
                  <a:gs pos="0">
                    <a:srgbClr val="DC4A0C"/>
                  </a:gs>
                  <a:gs pos="100000">
                    <a:srgbClr val="FA891B"/>
                  </a:gs>
                </a:gsLst>
                <a:lin ang="5400000" scaled="1"/>
              </a:gra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4" name="Freeform 157"/>
            <p:cNvSpPr>
              <a:spLocks noChangeAspect="1" noEditPoints="1"/>
            </p:cNvSpPr>
            <p:nvPr/>
          </p:nvSpPr>
          <p:spPr bwMode="auto">
            <a:xfrm>
              <a:off x="4527277" y="3031965"/>
              <a:ext cx="441004" cy="486555"/>
            </a:xfrm>
            <a:custGeom>
              <a:avLst/>
              <a:gdLst>
                <a:gd name="T0" fmla="*/ 25 w 99"/>
                <a:gd name="T1" fmla="*/ 58 h 109"/>
                <a:gd name="T2" fmla="*/ 15 w 99"/>
                <a:gd name="T3" fmla="*/ 61 h 109"/>
                <a:gd name="T4" fmla="*/ 51 w 99"/>
                <a:gd name="T5" fmla="*/ 55 h 109"/>
                <a:gd name="T6" fmla="*/ 63 w 99"/>
                <a:gd name="T7" fmla="*/ 46 h 109"/>
                <a:gd name="T8" fmla="*/ 56 w 99"/>
                <a:gd name="T9" fmla="*/ 59 h 109"/>
                <a:gd name="T10" fmla="*/ 51 w 99"/>
                <a:gd name="T11" fmla="*/ 67 h 109"/>
                <a:gd name="T12" fmla="*/ 46 w 99"/>
                <a:gd name="T13" fmla="*/ 57 h 109"/>
                <a:gd name="T14" fmla="*/ 38 w 99"/>
                <a:gd name="T15" fmla="*/ 37 h 109"/>
                <a:gd name="T16" fmla="*/ 51 w 99"/>
                <a:gd name="T17" fmla="*/ 55 h 109"/>
                <a:gd name="T18" fmla="*/ 42 w 99"/>
                <a:gd name="T19" fmla="*/ 33 h 109"/>
                <a:gd name="T20" fmla="*/ 42 w 99"/>
                <a:gd name="T21" fmla="*/ 0 h 109"/>
                <a:gd name="T22" fmla="*/ 15 w 99"/>
                <a:gd name="T23" fmla="*/ 25 h 109"/>
                <a:gd name="T24" fmla="*/ 15 w 99"/>
                <a:gd name="T25" fmla="*/ 94 h 109"/>
                <a:gd name="T26" fmla="*/ 84 w 99"/>
                <a:gd name="T27" fmla="*/ 94 h 109"/>
                <a:gd name="T28" fmla="*/ 97 w 99"/>
                <a:gd name="T29" fmla="*/ 73 h 109"/>
                <a:gd name="T30" fmla="*/ 85 w 99"/>
                <a:gd name="T31" fmla="*/ 71 h 109"/>
                <a:gd name="T32" fmla="*/ 49 w 99"/>
                <a:gd name="T33" fmla="*/ 97 h 109"/>
                <a:gd name="T34" fmla="*/ 12 w 99"/>
                <a:gd name="T35" fmla="*/ 60 h 109"/>
                <a:gd name="T36" fmla="*/ 42 w 99"/>
                <a:gd name="T37" fmla="*/ 22 h 109"/>
                <a:gd name="T38" fmla="*/ 85 w 99"/>
                <a:gd name="T39" fmla="*/ 47 h 109"/>
                <a:gd name="T40" fmla="*/ 95 w 99"/>
                <a:gd name="T41" fmla="*/ 41 h 109"/>
                <a:gd name="T42" fmla="*/ 98 w 99"/>
                <a:gd name="T43" fmla="*/ 53 h 109"/>
                <a:gd name="T44" fmla="*/ 87 w 99"/>
                <a:gd name="T45" fmla="*/ 56 h 109"/>
                <a:gd name="T46" fmla="*/ 87 w 99"/>
                <a:gd name="T47" fmla="*/ 67 h 109"/>
                <a:gd name="T48" fmla="*/ 87 w 99"/>
                <a:gd name="T49" fmla="*/ 59 h 109"/>
                <a:gd name="T50" fmla="*/ 99 w 99"/>
                <a:gd name="T51" fmla="*/ 57 h 109"/>
                <a:gd name="T52" fmla="*/ 99 w 99"/>
                <a:gd name="T53" fmla="*/ 60 h 109"/>
                <a:gd name="T54" fmla="*/ 97 w 99"/>
                <a:gd name="T55" fmla="*/ 71 h 109"/>
                <a:gd name="T56" fmla="*/ 87 w 99"/>
                <a:gd name="T57" fmla="*/ 67 h 109"/>
                <a:gd name="T58" fmla="*/ 80 w 99"/>
                <a:gd name="T59" fmla="*/ 37 h 109"/>
                <a:gd name="T60" fmla="*/ 88 w 99"/>
                <a:gd name="T61" fmla="*/ 28 h 109"/>
                <a:gd name="T62" fmla="*/ 94 w 99"/>
                <a:gd name="T63" fmla="*/ 38 h 109"/>
                <a:gd name="T64" fmla="*/ 84 w 99"/>
                <a:gd name="T65" fmla="*/ 44 h 109"/>
                <a:gd name="T66" fmla="*/ 77 w 99"/>
                <a:gd name="T67" fmla="*/ 34 h 109"/>
                <a:gd name="T68" fmla="*/ 71 w 99"/>
                <a:gd name="T69" fmla="*/ 28 h 109"/>
                <a:gd name="T70" fmla="*/ 76 w 99"/>
                <a:gd name="T71" fmla="*/ 18 h 109"/>
                <a:gd name="T72" fmla="*/ 84 w 99"/>
                <a:gd name="T73" fmla="*/ 25 h 109"/>
                <a:gd name="T74" fmla="*/ 86 w 99"/>
                <a:gd name="T75" fmla="*/ 27 h 109"/>
                <a:gd name="T76" fmla="*/ 50 w 99"/>
                <a:gd name="T77" fmla="*/ 93 h 109"/>
                <a:gd name="T78" fmla="*/ 53 w 99"/>
                <a:gd name="T79" fmla="*/ 83 h 109"/>
                <a:gd name="T80" fmla="*/ 50 w 99"/>
                <a:gd name="T81" fmla="*/ 93 h 109"/>
                <a:gd name="T82" fmla="*/ 67 w 99"/>
                <a:gd name="T83" fmla="*/ 76 h 109"/>
                <a:gd name="T84" fmla="*/ 77 w 99"/>
                <a:gd name="T85" fmla="*/ 81 h 109"/>
                <a:gd name="T86" fmla="*/ 25 w 99"/>
                <a:gd name="T87" fmla="*/ 83 h 109"/>
                <a:gd name="T88" fmla="*/ 34 w 99"/>
                <a:gd name="T89" fmla="*/ 78 h 109"/>
                <a:gd name="T90" fmla="*/ 25 w 99"/>
                <a:gd name="T91" fmla="*/ 83 h 109"/>
                <a:gd name="T92" fmla="*/ 33 w 99"/>
                <a:gd name="T93" fmla="*/ 40 h 109"/>
                <a:gd name="T94" fmla="*/ 23 w 99"/>
                <a:gd name="T95" fmla="*/ 36 h 109"/>
                <a:gd name="T96" fmla="*/ 75 w 99"/>
                <a:gd name="T97" fmla="*/ 34 h 109"/>
                <a:gd name="T98" fmla="*/ 66 w 99"/>
                <a:gd name="T99" fmla="*/ 39 h 109"/>
                <a:gd name="T100" fmla="*/ 75 w 99"/>
                <a:gd name="T101" fmla="*/ 34 h 109"/>
                <a:gd name="T102" fmla="*/ 75 w 99"/>
                <a:gd name="T103" fmla="*/ 59 h 109"/>
                <a:gd name="T104" fmla="*/ 85 w 99"/>
                <a:gd name="T105" fmla="*/ 5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9" h="109">
                  <a:moveTo>
                    <a:pt x="15" y="58"/>
                  </a:moveTo>
                  <a:cubicBezTo>
                    <a:pt x="25" y="58"/>
                    <a:pt x="25" y="58"/>
                    <a:pt x="25" y="58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58"/>
                    <a:pt x="15" y="58"/>
                    <a:pt x="15" y="58"/>
                  </a:cubicBezTo>
                  <a:close/>
                  <a:moveTo>
                    <a:pt x="51" y="55"/>
                  </a:moveTo>
                  <a:cubicBezTo>
                    <a:pt x="52" y="55"/>
                    <a:pt x="52" y="55"/>
                    <a:pt x="53" y="55"/>
                  </a:cubicBezTo>
                  <a:cubicBezTo>
                    <a:pt x="56" y="52"/>
                    <a:pt x="60" y="48"/>
                    <a:pt x="63" y="46"/>
                  </a:cubicBezTo>
                  <a:cubicBezTo>
                    <a:pt x="64" y="46"/>
                    <a:pt x="65" y="47"/>
                    <a:pt x="66" y="48"/>
                  </a:cubicBezTo>
                  <a:cubicBezTo>
                    <a:pt x="63" y="53"/>
                    <a:pt x="60" y="56"/>
                    <a:pt x="56" y="59"/>
                  </a:cubicBezTo>
                  <a:cubicBezTo>
                    <a:pt x="57" y="60"/>
                    <a:pt x="57" y="60"/>
                    <a:pt x="57" y="61"/>
                  </a:cubicBezTo>
                  <a:cubicBezTo>
                    <a:pt x="57" y="64"/>
                    <a:pt x="54" y="67"/>
                    <a:pt x="51" y="67"/>
                  </a:cubicBezTo>
                  <a:cubicBezTo>
                    <a:pt x="47" y="67"/>
                    <a:pt x="45" y="64"/>
                    <a:pt x="45" y="61"/>
                  </a:cubicBezTo>
                  <a:cubicBezTo>
                    <a:pt x="45" y="59"/>
                    <a:pt x="45" y="58"/>
                    <a:pt x="46" y="57"/>
                  </a:cubicBezTo>
                  <a:cubicBezTo>
                    <a:pt x="41" y="51"/>
                    <a:pt x="38" y="45"/>
                    <a:pt x="35" y="38"/>
                  </a:cubicBezTo>
                  <a:cubicBezTo>
                    <a:pt x="36" y="38"/>
                    <a:pt x="37" y="37"/>
                    <a:pt x="38" y="37"/>
                  </a:cubicBezTo>
                  <a:cubicBezTo>
                    <a:pt x="42" y="42"/>
                    <a:pt x="46" y="49"/>
                    <a:pt x="49" y="55"/>
                  </a:cubicBezTo>
                  <a:cubicBezTo>
                    <a:pt x="49" y="55"/>
                    <a:pt x="50" y="55"/>
                    <a:pt x="51" y="55"/>
                  </a:cubicBezTo>
                  <a:close/>
                  <a:moveTo>
                    <a:pt x="42" y="22"/>
                  </a:moveTo>
                  <a:cubicBezTo>
                    <a:pt x="42" y="33"/>
                    <a:pt x="42" y="33"/>
                    <a:pt x="42" y="33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2" y="12"/>
                    <a:pt x="22" y="17"/>
                    <a:pt x="15" y="25"/>
                  </a:cubicBezTo>
                  <a:cubicBezTo>
                    <a:pt x="5" y="34"/>
                    <a:pt x="0" y="46"/>
                    <a:pt x="0" y="60"/>
                  </a:cubicBezTo>
                  <a:cubicBezTo>
                    <a:pt x="0" y="73"/>
                    <a:pt x="5" y="85"/>
                    <a:pt x="15" y="94"/>
                  </a:cubicBezTo>
                  <a:cubicBezTo>
                    <a:pt x="24" y="104"/>
                    <a:pt x="36" y="109"/>
                    <a:pt x="49" y="109"/>
                  </a:cubicBezTo>
                  <a:cubicBezTo>
                    <a:pt x="63" y="109"/>
                    <a:pt x="75" y="104"/>
                    <a:pt x="84" y="94"/>
                  </a:cubicBezTo>
                  <a:cubicBezTo>
                    <a:pt x="90" y="89"/>
                    <a:pt x="94" y="82"/>
                    <a:pt x="96" y="75"/>
                  </a:cubicBezTo>
                  <a:cubicBezTo>
                    <a:pt x="97" y="73"/>
                    <a:pt x="97" y="73"/>
                    <a:pt x="97" y="73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4" y="77"/>
                    <a:pt x="80" y="82"/>
                    <a:pt x="76" y="86"/>
                  </a:cubicBezTo>
                  <a:cubicBezTo>
                    <a:pt x="69" y="93"/>
                    <a:pt x="60" y="97"/>
                    <a:pt x="49" y="97"/>
                  </a:cubicBezTo>
                  <a:cubicBezTo>
                    <a:pt x="39" y="97"/>
                    <a:pt x="30" y="93"/>
                    <a:pt x="23" y="86"/>
                  </a:cubicBezTo>
                  <a:cubicBezTo>
                    <a:pt x="16" y="79"/>
                    <a:pt x="12" y="70"/>
                    <a:pt x="12" y="60"/>
                  </a:cubicBezTo>
                  <a:cubicBezTo>
                    <a:pt x="12" y="50"/>
                    <a:pt x="16" y="40"/>
                    <a:pt x="23" y="33"/>
                  </a:cubicBezTo>
                  <a:cubicBezTo>
                    <a:pt x="28" y="28"/>
                    <a:pt x="35" y="24"/>
                    <a:pt x="42" y="22"/>
                  </a:cubicBezTo>
                  <a:close/>
                  <a:moveTo>
                    <a:pt x="87" y="54"/>
                  </a:moveTo>
                  <a:cubicBezTo>
                    <a:pt x="87" y="52"/>
                    <a:pt x="86" y="49"/>
                    <a:pt x="85" y="4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7" y="46"/>
                    <a:pt x="98" y="50"/>
                    <a:pt x="98" y="53"/>
                  </a:cubicBezTo>
                  <a:cubicBezTo>
                    <a:pt x="99" y="55"/>
                    <a:pt x="99" y="55"/>
                    <a:pt x="99" y="55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7" y="54"/>
                    <a:pt x="87" y="54"/>
                    <a:pt x="87" y="54"/>
                  </a:cubicBezTo>
                  <a:close/>
                  <a:moveTo>
                    <a:pt x="87" y="67"/>
                  </a:moveTo>
                  <a:cubicBezTo>
                    <a:pt x="87" y="64"/>
                    <a:pt x="87" y="62"/>
                    <a:pt x="87" y="60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9" y="59"/>
                    <a:pt x="99" y="59"/>
                    <a:pt x="99" y="59"/>
                  </a:cubicBezTo>
                  <a:cubicBezTo>
                    <a:pt x="99" y="59"/>
                    <a:pt x="99" y="59"/>
                    <a:pt x="99" y="60"/>
                  </a:cubicBezTo>
                  <a:cubicBezTo>
                    <a:pt x="99" y="63"/>
                    <a:pt x="99" y="66"/>
                    <a:pt x="98" y="69"/>
                  </a:cubicBezTo>
                  <a:cubicBezTo>
                    <a:pt x="97" y="71"/>
                    <a:pt x="97" y="71"/>
                    <a:pt x="97" y="71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87" y="67"/>
                    <a:pt x="87" y="67"/>
                    <a:pt x="87" y="67"/>
                  </a:cubicBezTo>
                  <a:close/>
                  <a:moveTo>
                    <a:pt x="83" y="42"/>
                  </a:moveTo>
                  <a:cubicBezTo>
                    <a:pt x="82" y="40"/>
                    <a:pt x="81" y="38"/>
                    <a:pt x="80" y="37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1" y="32"/>
                    <a:pt x="92" y="35"/>
                    <a:pt x="94" y="38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77" y="34"/>
                  </a:moveTo>
                  <a:cubicBezTo>
                    <a:pt x="76" y="33"/>
                    <a:pt x="76" y="33"/>
                    <a:pt x="76" y="33"/>
                  </a:cubicBezTo>
                  <a:cubicBezTo>
                    <a:pt x="75" y="31"/>
                    <a:pt x="73" y="30"/>
                    <a:pt x="71" y="28"/>
                  </a:cubicBezTo>
                  <a:cubicBezTo>
                    <a:pt x="69" y="27"/>
                    <a:pt x="69" y="27"/>
                    <a:pt x="69" y="2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80" y="21"/>
                    <a:pt x="82" y="23"/>
                    <a:pt x="84" y="25"/>
                  </a:cubicBezTo>
                  <a:cubicBezTo>
                    <a:pt x="85" y="25"/>
                    <a:pt x="85" y="25"/>
                    <a:pt x="85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77" y="34"/>
                    <a:pt x="77" y="34"/>
                    <a:pt x="77" y="34"/>
                  </a:cubicBezTo>
                  <a:close/>
                  <a:moveTo>
                    <a:pt x="50" y="93"/>
                  </a:moveTo>
                  <a:cubicBezTo>
                    <a:pt x="50" y="83"/>
                    <a:pt x="50" y="83"/>
                    <a:pt x="50" y="83"/>
                  </a:cubicBezTo>
                  <a:cubicBezTo>
                    <a:pt x="53" y="83"/>
                    <a:pt x="53" y="83"/>
                    <a:pt x="53" y="8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0" y="93"/>
                    <a:pt x="50" y="93"/>
                    <a:pt x="50" y="93"/>
                  </a:cubicBezTo>
                  <a:close/>
                  <a:moveTo>
                    <a:pt x="74" y="83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74" y="83"/>
                    <a:pt x="74" y="83"/>
                    <a:pt x="74" y="83"/>
                  </a:cubicBezTo>
                  <a:close/>
                  <a:moveTo>
                    <a:pt x="25" y="83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5" y="83"/>
                    <a:pt x="25" y="83"/>
                    <a:pt x="25" y="83"/>
                  </a:cubicBezTo>
                  <a:close/>
                  <a:moveTo>
                    <a:pt x="26" y="33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6" y="33"/>
                    <a:pt x="26" y="33"/>
                    <a:pt x="26" y="33"/>
                  </a:cubicBezTo>
                  <a:close/>
                  <a:moveTo>
                    <a:pt x="75" y="34"/>
                  </a:moveTo>
                  <a:cubicBezTo>
                    <a:pt x="73" y="32"/>
                    <a:pt x="73" y="32"/>
                    <a:pt x="73" y="32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5" y="34"/>
                    <a:pt x="75" y="34"/>
                    <a:pt x="75" y="34"/>
                  </a:cubicBezTo>
                  <a:close/>
                  <a:moveTo>
                    <a:pt x="8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85" y="56"/>
                    <a:pt x="85" y="56"/>
                    <a:pt x="85" y="56"/>
                  </a:cubicBezTo>
                  <a:lnTo>
                    <a:pt x="85" y="59"/>
                  </a:lnTo>
                  <a:close/>
                </a:path>
              </a:pathLst>
            </a:custGeom>
            <a:gradFill>
              <a:gsLst>
                <a:gs pos="0">
                  <a:srgbClr val="DC4A0C"/>
                </a:gs>
                <a:gs pos="100000">
                  <a:srgbClr val="FA891B"/>
                </a:gs>
              </a:gsLst>
              <a:lin ang="5400000" scaled="1"/>
            </a:gradFill>
            <a:ln w="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5" name="组合 56"/>
          <p:cNvGrpSpPr/>
          <p:nvPr/>
        </p:nvGrpSpPr>
        <p:grpSpPr>
          <a:xfrm>
            <a:off x="2906730" y="2195257"/>
            <a:ext cx="1625388" cy="1779588"/>
            <a:chOff x="1042764" y="2539206"/>
            <a:chExt cx="1625600" cy="1779588"/>
          </a:xfrm>
        </p:grpSpPr>
        <p:grpSp>
          <p:nvGrpSpPr>
            <p:cNvPr id="6" name="组合 15"/>
            <p:cNvGrpSpPr/>
            <p:nvPr/>
          </p:nvGrpSpPr>
          <p:grpSpPr>
            <a:xfrm>
              <a:off x="1042764" y="2539206"/>
              <a:ext cx="1625600" cy="1779588"/>
              <a:chOff x="1330325" y="2408238"/>
              <a:chExt cx="1625600" cy="1779588"/>
            </a:xfrm>
          </p:grpSpPr>
          <p:sp>
            <p:nvSpPr>
              <p:cNvPr id="12" name="Freeform 7"/>
              <p:cNvSpPr>
                <a:spLocks noEditPoints="1"/>
              </p:cNvSpPr>
              <p:nvPr/>
            </p:nvSpPr>
            <p:spPr bwMode="auto">
              <a:xfrm>
                <a:off x="1365250" y="2408238"/>
                <a:ext cx="1546225" cy="1681163"/>
              </a:xfrm>
              <a:custGeom>
                <a:avLst/>
                <a:gdLst>
                  <a:gd name="T0" fmla="*/ 404 w 515"/>
                  <a:gd name="T1" fmla="*/ 561 h 561"/>
                  <a:gd name="T2" fmla="*/ 362 w 515"/>
                  <a:gd name="T3" fmla="*/ 534 h 561"/>
                  <a:gd name="T4" fmla="*/ 301 w 515"/>
                  <a:gd name="T5" fmla="*/ 488 h 561"/>
                  <a:gd name="T6" fmla="*/ 242 w 515"/>
                  <a:gd name="T7" fmla="*/ 462 h 561"/>
                  <a:gd name="T8" fmla="*/ 109 w 515"/>
                  <a:gd name="T9" fmla="*/ 109 h 561"/>
                  <a:gd name="T10" fmla="*/ 444 w 515"/>
                  <a:gd name="T11" fmla="*/ 110 h 561"/>
                  <a:gd name="T12" fmla="*/ 411 w 515"/>
                  <a:gd name="T13" fmla="*/ 420 h 561"/>
                  <a:gd name="T14" fmla="*/ 399 w 515"/>
                  <a:gd name="T15" fmla="*/ 448 h 561"/>
                  <a:gd name="T16" fmla="*/ 405 w 515"/>
                  <a:gd name="T17" fmla="*/ 544 h 561"/>
                  <a:gd name="T18" fmla="*/ 404 w 515"/>
                  <a:gd name="T19" fmla="*/ 561 h 561"/>
                  <a:gd name="T20" fmla="*/ 361 w 515"/>
                  <a:gd name="T21" fmla="*/ 480 h 561"/>
                  <a:gd name="T22" fmla="*/ 355 w 515"/>
                  <a:gd name="T23" fmla="*/ 423 h 561"/>
                  <a:gd name="T24" fmla="*/ 368 w 515"/>
                  <a:gd name="T25" fmla="*/ 395 h 561"/>
                  <a:gd name="T26" fmla="*/ 430 w 515"/>
                  <a:gd name="T27" fmla="*/ 329 h 561"/>
                  <a:gd name="T28" fmla="*/ 371 w 515"/>
                  <a:gd name="T29" fmla="*/ 102 h 561"/>
                  <a:gd name="T30" fmla="*/ 132 w 515"/>
                  <a:gd name="T31" fmla="*/ 149 h 561"/>
                  <a:gd name="T32" fmla="*/ 119 w 515"/>
                  <a:gd name="T33" fmla="*/ 325 h 561"/>
                  <a:gd name="T34" fmla="*/ 265 w 515"/>
                  <a:gd name="T35" fmla="*/ 422 h 561"/>
                  <a:gd name="T36" fmla="*/ 294 w 515"/>
                  <a:gd name="T37" fmla="*/ 432 h 561"/>
                  <a:gd name="T38" fmla="*/ 361 w 515"/>
                  <a:gd name="T39" fmla="*/ 480 h 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5" h="561">
                    <a:moveTo>
                      <a:pt x="404" y="561"/>
                    </a:moveTo>
                    <a:cubicBezTo>
                      <a:pt x="388" y="551"/>
                      <a:pt x="374" y="543"/>
                      <a:pt x="362" y="534"/>
                    </a:cubicBezTo>
                    <a:cubicBezTo>
                      <a:pt x="341" y="519"/>
                      <a:pt x="321" y="504"/>
                      <a:pt x="301" y="488"/>
                    </a:cubicBezTo>
                    <a:cubicBezTo>
                      <a:pt x="283" y="474"/>
                      <a:pt x="264" y="466"/>
                      <a:pt x="242" y="462"/>
                    </a:cubicBezTo>
                    <a:cubicBezTo>
                      <a:pt x="72" y="433"/>
                      <a:pt x="0" y="242"/>
                      <a:pt x="109" y="109"/>
                    </a:cubicBezTo>
                    <a:cubicBezTo>
                      <a:pt x="198" y="0"/>
                      <a:pt x="357" y="6"/>
                      <a:pt x="444" y="110"/>
                    </a:cubicBezTo>
                    <a:cubicBezTo>
                      <a:pt x="514" y="194"/>
                      <a:pt x="515" y="331"/>
                      <a:pt x="411" y="420"/>
                    </a:cubicBezTo>
                    <a:cubicBezTo>
                      <a:pt x="404" y="426"/>
                      <a:pt x="399" y="439"/>
                      <a:pt x="399" y="448"/>
                    </a:cubicBezTo>
                    <a:cubicBezTo>
                      <a:pt x="400" y="480"/>
                      <a:pt x="403" y="512"/>
                      <a:pt x="405" y="544"/>
                    </a:cubicBezTo>
                    <a:cubicBezTo>
                      <a:pt x="405" y="548"/>
                      <a:pt x="405" y="553"/>
                      <a:pt x="404" y="561"/>
                    </a:cubicBezTo>
                    <a:close/>
                    <a:moveTo>
                      <a:pt x="361" y="480"/>
                    </a:moveTo>
                    <a:cubicBezTo>
                      <a:pt x="359" y="457"/>
                      <a:pt x="357" y="440"/>
                      <a:pt x="355" y="423"/>
                    </a:cubicBezTo>
                    <a:cubicBezTo>
                      <a:pt x="353" y="410"/>
                      <a:pt x="357" y="402"/>
                      <a:pt x="368" y="395"/>
                    </a:cubicBezTo>
                    <a:cubicBezTo>
                      <a:pt x="395" y="379"/>
                      <a:pt x="415" y="357"/>
                      <a:pt x="430" y="329"/>
                    </a:cubicBezTo>
                    <a:cubicBezTo>
                      <a:pt x="472" y="250"/>
                      <a:pt x="445" y="150"/>
                      <a:pt x="371" y="102"/>
                    </a:cubicBezTo>
                    <a:cubicBezTo>
                      <a:pt x="289" y="49"/>
                      <a:pt x="185" y="73"/>
                      <a:pt x="132" y="149"/>
                    </a:cubicBezTo>
                    <a:cubicBezTo>
                      <a:pt x="94" y="204"/>
                      <a:pt x="90" y="265"/>
                      <a:pt x="119" y="325"/>
                    </a:cubicBezTo>
                    <a:cubicBezTo>
                      <a:pt x="148" y="385"/>
                      <a:pt x="198" y="417"/>
                      <a:pt x="265" y="422"/>
                    </a:cubicBezTo>
                    <a:cubicBezTo>
                      <a:pt x="275" y="423"/>
                      <a:pt x="286" y="427"/>
                      <a:pt x="294" y="432"/>
                    </a:cubicBezTo>
                    <a:cubicBezTo>
                      <a:pt x="316" y="446"/>
                      <a:pt x="336" y="462"/>
                      <a:pt x="361" y="4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Freeform 8"/>
              <p:cNvSpPr/>
              <p:nvPr/>
            </p:nvSpPr>
            <p:spPr bwMode="auto">
              <a:xfrm>
                <a:off x="1330325" y="2509838"/>
                <a:ext cx="984250" cy="1677988"/>
              </a:xfrm>
              <a:custGeom>
                <a:avLst/>
                <a:gdLst>
                  <a:gd name="T0" fmla="*/ 130 w 328"/>
                  <a:gd name="T1" fmla="*/ 471 h 560"/>
                  <a:gd name="T2" fmla="*/ 327 w 328"/>
                  <a:gd name="T3" fmla="*/ 477 h 560"/>
                  <a:gd name="T4" fmla="*/ 328 w 328"/>
                  <a:gd name="T5" fmla="*/ 484 h 560"/>
                  <a:gd name="T6" fmla="*/ 298 w 328"/>
                  <a:gd name="T7" fmla="*/ 488 h 560"/>
                  <a:gd name="T8" fmla="*/ 209 w 328"/>
                  <a:gd name="T9" fmla="*/ 483 h 560"/>
                  <a:gd name="T10" fmla="*/ 181 w 328"/>
                  <a:gd name="T11" fmla="*/ 492 h 560"/>
                  <a:gd name="T12" fmla="*/ 86 w 328"/>
                  <a:gd name="T13" fmla="*/ 549 h 560"/>
                  <a:gd name="T14" fmla="*/ 62 w 328"/>
                  <a:gd name="T15" fmla="*/ 560 h 560"/>
                  <a:gd name="T16" fmla="*/ 66 w 328"/>
                  <a:gd name="T17" fmla="*/ 535 h 560"/>
                  <a:gd name="T18" fmla="*/ 89 w 328"/>
                  <a:gd name="T19" fmla="*/ 434 h 560"/>
                  <a:gd name="T20" fmla="*/ 82 w 328"/>
                  <a:gd name="T21" fmla="*/ 405 h 560"/>
                  <a:gd name="T22" fmla="*/ 51 w 328"/>
                  <a:gd name="T23" fmla="*/ 116 h 560"/>
                  <a:gd name="T24" fmla="*/ 201 w 328"/>
                  <a:gd name="T25" fmla="*/ 0 h 560"/>
                  <a:gd name="T26" fmla="*/ 182 w 328"/>
                  <a:gd name="T27" fmla="*/ 10 h 560"/>
                  <a:gd name="T28" fmla="*/ 114 w 328"/>
                  <a:gd name="T29" fmla="*/ 371 h 560"/>
                  <a:gd name="T30" fmla="*/ 130 w 328"/>
                  <a:gd name="T31" fmla="*/ 451 h 560"/>
                  <a:gd name="T32" fmla="*/ 128 w 328"/>
                  <a:gd name="T33" fmla="*/ 466 h 560"/>
                  <a:gd name="T34" fmla="*/ 130 w 328"/>
                  <a:gd name="T35" fmla="*/ 471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8" h="560">
                    <a:moveTo>
                      <a:pt x="130" y="471"/>
                    </a:moveTo>
                    <a:cubicBezTo>
                      <a:pt x="200" y="416"/>
                      <a:pt x="264" y="438"/>
                      <a:pt x="327" y="477"/>
                    </a:cubicBezTo>
                    <a:cubicBezTo>
                      <a:pt x="328" y="479"/>
                      <a:pt x="328" y="482"/>
                      <a:pt x="328" y="484"/>
                    </a:cubicBezTo>
                    <a:cubicBezTo>
                      <a:pt x="318" y="485"/>
                      <a:pt x="308" y="489"/>
                      <a:pt x="298" y="488"/>
                    </a:cubicBezTo>
                    <a:cubicBezTo>
                      <a:pt x="268" y="487"/>
                      <a:pt x="238" y="484"/>
                      <a:pt x="209" y="483"/>
                    </a:cubicBezTo>
                    <a:cubicBezTo>
                      <a:pt x="199" y="483"/>
                      <a:pt x="189" y="487"/>
                      <a:pt x="181" y="492"/>
                    </a:cubicBezTo>
                    <a:cubicBezTo>
                      <a:pt x="149" y="510"/>
                      <a:pt x="117" y="530"/>
                      <a:pt x="86" y="549"/>
                    </a:cubicBezTo>
                    <a:cubicBezTo>
                      <a:pt x="80" y="553"/>
                      <a:pt x="73" y="555"/>
                      <a:pt x="62" y="560"/>
                    </a:cubicBezTo>
                    <a:cubicBezTo>
                      <a:pt x="64" y="549"/>
                      <a:pt x="65" y="542"/>
                      <a:pt x="66" y="535"/>
                    </a:cubicBezTo>
                    <a:cubicBezTo>
                      <a:pt x="74" y="501"/>
                      <a:pt x="83" y="468"/>
                      <a:pt x="89" y="434"/>
                    </a:cubicBezTo>
                    <a:cubicBezTo>
                      <a:pt x="90" y="425"/>
                      <a:pt x="88" y="413"/>
                      <a:pt x="82" y="405"/>
                    </a:cubicBezTo>
                    <a:cubicBezTo>
                      <a:pt x="11" y="315"/>
                      <a:pt x="0" y="218"/>
                      <a:pt x="51" y="116"/>
                    </a:cubicBezTo>
                    <a:cubicBezTo>
                      <a:pt x="81" y="55"/>
                      <a:pt x="133" y="16"/>
                      <a:pt x="201" y="0"/>
                    </a:cubicBezTo>
                    <a:cubicBezTo>
                      <a:pt x="194" y="3"/>
                      <a:pt x="188" y="7"/>
                      <a:pt x="182" y="10"/>
                    </a:cubicBezTo>
                    <a:cubicBezTo>
                      <a:pt x="43" y="83"/>
                      <a:pt x="21" y="258"/>
                      <a:pt x="114" y="371"/>
                    </a:cubicBezTo>
                    <a:cubicBezTo>
                      <a:pt x="136" y="398"/>
                      <a:pt x="141" y="421"/>
                      <a:pt x="130" y="451"/>
                    </a:cubicBezTo>
                    <a:cubicBezTo>
                      <a:pt x="128" y="456"/>
                      <a:pt x="128" y="461"/>
                      <a:pt x="128" y="466"/>
                    </a:cubicBezTo>
                    <a:cubicBezTo>
                      <a:pt x="129" y="468"/>
                      <a:pt x="130" y="469"/>
                      <a:pt x="130" y="47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4" name="Freeform 9"/>
              <p:cNvSpPr/>
              <p:nvPr/>
            </p:nvSpPr>
            <p:spPr bwMode="auto">
              <a:xfrm>
                <a:off x="2578100" y="3086100"/>
                <a:ext cx="377825" cy="733425"/>
              </a:xfrm>
              <a:custGeom>
                <a:avLst/>
                <a:gdLst>
                  <a:gd name="T0" fmla="*/ 10 w 126"/>
                  <a:gd name="T1" fmla="*/ 245 h 245"/>
                  <a:gd name="T2" fmla="*/ 16 w 126"/>
                  <a:gd name="T3" fmla="*/ 200 h 245"/>
                  <a:gd name="T4" fmla="*/ 102 w 126"/>
                  <a:gd name="T5" fmla="*/ 19 h 245"/>
                  <a:gd name="T6" fmla="*/ 103 w 126"/>
                  <a:gd name="T7" fmla="*/ 0 h 245"/>
                  <a:gd name="T8" fmla="*/ 10 w 126"/>
                  <a:gd name="T9" fmla="*/ 245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45">
                    <a:moveTo>
                      <a:pt x="10" y="245"/>
                    </a:moveTo>
                    <a:cubicBezTo>
                      <a:pt x="4" y="227"/>
                      <a:pt x="0" y="213"/>
                      <a:pt x="16" y="200"/>
                    </a:cubicBezTo>
                    <a:cubicBezTo>
                      <a:pt x="73" y="154"/>
                      <a:pt x="101" y="92"/>
                      <a:pt x="102" y="19"/>
                    </a:cubicBezTo>
                    <a:cubicBezTo>
                      <a:pt x="102" y="14"/>
                      <a:pt x="103" y="9"/>
                      <a:pt x="103" y="0"/>
                    </a:cubicBezTo>
                    <a:cubicBezTo>
                      <a:pt x="126" y="95"/>
                      <a:pt x="78" y="198"/>
                      <a:pt x="10" y="24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7" name="组合 42"/>
            <p:cNvGrpSpPr/>
            <p:nvPr/>
          </p:nvGrpSpPr>
          <p:grpSpPr>
            <a:xfrm>
              <a:off x="1649992" y="3034254"/>
              <a:ext cx="481507" cy="481976"/>
              <a:chOff x="5240338" y="2657475"/>
              <a:chExt cx="1630363" cy="1631951"/>
            </a:xfrm>
            <a:solidFill>
              <a:srgbClr val="415162"/>
            </a:solidFill>
          </p:grpSpPr>
          <p:sp>
            <p:nvSpPr>
              <p:cNvPr id="44" name="Freeform 5"/>
              <p:cNvSpPr/>
              <p:nvPr/>
            </p:nvSpPr>
            <p:spPr bwMode="auto">
              <a:xfrm>
                <a:off x="5240338" y="2735263"/>
                <a:ext cx="1552575" cy="1554163"/>
              </a:xfrm>
              <a:custGeom>
                <a:avLst/>
                <a:gdLst>
                  <a:gd name="T0" fmla="*/ 391 w 517"/>
                  <a:gd name="T1" fmla="*/ 73 h 519"/>
                  <a:gd name="T2" fmla="*/ 346 w 517"/>
                  <a:gd name="T3" fmla="*/ 101 h 519"/>
                  <a:gd name="T4" fmla="*/ 325 w 517"/>
                  <a:gd name="T5" fmla="*/ 98 h 519"/>
                  <a:gd name="T6" fmla="*/ 122 w 517"/>
                  <a:gd name="T7" fmla="*/ 151 h 519"/>
                  <a:gd name="T8" fmla="*/ 125 w 517"/>
                  <a:gd name="T9" fmla="*/ 369 h 519"/>
                  <a:gd name="T10" fmla="*/ 332 w 517"/>
                  <a:gd name="T11" fmla="*/ 416 h 519"/>
                  <a:gd name="T12" fmla="*/ 421 w 517"/>
                  <a:gd name="T13" fmla="*/ 197 h 519"/>
                  <a:gd name="T14" fmla="*/ 425 w 517"/>
                  <a:gd name="T15" fmla="*/ 155 h 519"/>
                  <a:gd name="T16" fmla="*/ 443 w 517"/>
                  <a:gd name="T17" fmla="*/ 127 h 519"/>
                  <a:gd name="T18" fmla="*/ 444 w 517"/>
                  <a:gd name="T19" fmla="*/ 398 h 519"/>
                  <a:gd name="T20" fmla="*/ 113 w 517"/>
                  <a:gd name="T21" fmla="*/ 438 h 519"/>
                  <a:gd name="T22" fmla="*/ 88 w 517"/>
                  <a:gd name="T23" fmla="*/ 101 h 519"/>
                  <a:gd name="T24" fmla="*/ 391 w 517"/>
                  <a:gd name="T25" fmla="*/ 73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7" h="519">
                    <a:moveTo>
                      <a:pt x="391" y="73"/>
                    </a:moveTo>
                    <a:cubicBezTo>
                      <a:pt x="376" y="83"/>
                      <a:pt x="361" y="93"/>
                      <a:pt x="346" y="101"/>
                    </a:cubicBezTo>
                    <a:cubicBezTo>
                      <a:pt x="340" y="103"/>
                      <a:pt x="331" y="100"/>
                      <a:pt x="325" y="98"/>
                    </a:cubicBezTo>
                    <a:cubicBezTo>
                      <a:pt x="252" y="68"/>
                      <a:pt x="166" y="91"/>
                      <a:pt x="122" y="151"/>
                    </a:cubicBezTo>
                    <a:cubicBezTo>
                      <a:pt x="72" y="219"/>
                      <a:pt x="73" y="305"/>
                      <a:pt x="125" y="369"/>
                    </a:cubicBezTo>
                    <a:cubicBezTo>
                      <a:pt x="174" y="429"/>
                      <a:pt x="261" y="449"/>
                      <a:pt x="332" y="416"/>
                    </a:cubicBezTo>
                    <a:cubicBezTo>
                      <a:pt x="413" y="379"/>
                      <a:pt x="454" y="279"/>
                      <a:pt x="421" y="197"/>
                    </a:cubicBezTo>
                    <a:cubicBezTo>
                      <a:pt x="414" y="181"/>
                      <a:pt x="415" y="169"/>
                      <a:pt x="425" y="155"/>
                    </a:cubicBezTo>
                    <a:cubicBezTo>
                      <a:pt x="432" y="146"/>
                      <a:pt x="437" y="136"/>
                      <a:pt x="443" y="127"/>
                    </a:cubicBezTo>
                    <a:cubicBezTo>
                      <a:pt x="491" y="165"/>
                      <a:pt x="517" y="302"/>
                      <a:pt x="444" y="398"/>
                    </a:cubicBezTo>
                    <a:cubicBezTo>
                      <a:pt x="366" y="501"/>
                      <a:pt x="209" y="519"/>
                      <a:pt x="113" y="438"/>
                    </a:cubicBezTo>
                    <a:cubicBezTo>
                      <a:pt x="0" y="343"/>
                      <a:pt x="9" y="187"/>
                      <a:pt x="88" y="101"/>
                    </a:cubicBezTo>
                    <a:cubicBezTo>
                      <a:pt x="181" y="0"/>
                      <a:pt x="336" y="17"/>
                      <a:pt x="391" y="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45" name="Freeform 6"/>
              <p:cNvSpPr/>
              <p:nvPr/>
            </p:nvSpPr>
            <p:spPr bwMode="auto">
              <a:xfrm>
                <a:off x="5618163" y="3103563"/>
                <a:ext cx="793750" cy="793750"/>
              </a:xfrm>
              <a:custGeom>
                <a:avLst/>
                <a:gdLst>
                  <a:gd name="T0" fmla="*/ 132 w 264"/>
                  <a:gd name="T1" fmla="*/ 265 h 265"/>
                  <a:gd name="T2" fmla="*/ 3 w 264"/>
                  <a:gd name="T3" fmla="*/ 128 h 265"/>
                  <a:gd name="T4" fmla="*/ 141 w 264"/>
                  <a:gd name="T5" fmla="*/ 5 h 265"/>
                  <a:gd name="T6" fmla="*/ 161 w 264"/>
                  <a:gd name="T7" fmla="*/ 8 h 265"/>
                  <a:gd name="T8" fmla="*/ 168 w 264"/>
                  <a:gd name="T9" fmla="*/ 27 h 265"/>
                  <a:gd name="T10" fmla="*/ 156 w 264"/>
                  <a:gd name="T11" fmla="*/ 50 h 265"/>
                  <a:gd name="T12" fmla="*/ 135 w 264"/>
                  <a:gd name="T13" fmla="*/ 63 h 265"/>
                  <a:gd name="T14" fmla="*/ 60 w 264"/>
                  <a:gd name="T15" fmla="*/ 131 h 265"/>
                  <a:gd name="T16" fmla="*/ 124 w 264"/>
                  <a:gd name="T17" fmla="*/ 207 h 265"/>
                  <a:gd name="T18" fmla="*/ 205 w 264"/>
                  <a:gd name="T19" fmla="*/ 136 h 265"/>
                  <a:gd name="T20" fmla="*/ 224 w 264"/>
                  <a:gd name="T21" fmla="*/ 110 h 265"/>
                  <a:gd name="T22" fmla="*/ 226 w 264"/>
                  <a:gd name="T23" fmla="*/ 109 h 265"/>
                  <a:gd name="T24" fmla="*/ 254 w 264"/>
                  <a:gd name="T25" fmla="*/ 97 h 265"/>
                  <a:gd name="T26" fmla="*/ 263 w 264"/>
                  <a:gd name="T27" fmla="*/ 135 h 265"/>
                  <a:gd name="T28" fmla="*/ 132 w 264"/>
                  <a:gd name="T29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4" h="265">
                    <a:moveTo>
                      <a:pt x="132" y="265"/>
                    </a:moveTo>
                    <a:cubicBezTo>
                      <a:pt x="57" y="265"/>
                      <a:pt x="0" y="205"/>
                      <a:pt x="3" y="128"/>
                    </a:cubicBezTo>
                    <a:cubicBezTo>
                      <a:pt x="5" y="58"/>
                      <a:pt x="70" y="0"/>
                      <a:pt x="141" y="5"/>
                    </a:cubicBezTo>
                    <a:cubicBezTo>
                      <a:pt x="148" y="6"/>
                      <a:pt x="155" y="7"/>
                      <a:pt x="161" y="8"/>
                    </a:cubicBezTo>
                    <a:cubicBezTo>
                      <a:pt x="173" y="11"/>
                      <a:pt x="175" y="17"/>
                      <a:pt x="168" y="27"/>
                    </a:cubicBezTo>
                    <a:cubicBezTo>
                      <a:pt x="164" y="34"/>
                      <a:pt x="159" y="42"/>
                      <a:pt x="156" y="50"/>
                    </a:cubicBezTo>
                    <a:cubicBezTo>
                      <a:pt x="152" y="60"/>
                      <a:pt x="147" y="63"/>
                      <a:pt x="135" y="63"/>
                    </a:cubicBezTo>
                    <a:cubicBezTo>
                      <a:pt x="94" y="63"/>
                      <a:pt x="63" y="92"/>
                      <a:pt x="60" y="131"/>
                    </a:cubicBezTo>
                    <a:cubicBezTo>
                      <a:pt x="57" y="167"/>
                      <a:pt x="85" y="200"/>
                      <a:pt x="124" y="207"/>
                    </a:cubicBezTo>
                    <a:cubicBezTo>
                      <a:pt x="164" y="214"/>
                      <a:pt x="204" y="180"/>
                      <a:pt x="205" y="136"/>
                    </a:cubicBezTo>
                    <a:cubicBezTo>
                      <a:pt x="205" y="120"/>
                      <a:pt x="209" y="113"/>
                      <a:pt x="224" y="110"/>
                    </a:cubicBezTo>
                    <a:cubicBezTo>
                      <a:pt x="225" y="110"/>
                      <a:pt x="225" y="109"/>
                      <a:pt x="226" y="109"/>
                    </a:cubicBezTo>
                    <a:cubicBezTo>
                      <a:pt x="235" y="105"/>
                      <a:pt x="244" y="101"/>
                      <a:pt x="254" y="97"/>
                    </a:cubicBezTo>
                    <a:cubicBezTo>
                      <a:pt x="257" y="109"/>
                      <a:pt x="263" y="122"/>
                      <a:pt x="263" y="135"/>
                    </a:cubicBezTo>
                    <a:cubicBezTo>
                      <a:pt x="264" y="207"/>
                      <a:pt x="205" y="265"/>
                      <a:pt x="132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46" name="Freeform 7"/>
              <p:cNvSpPr/>
              <p:nvPr/>
            </p:nvSpPr>
            <p:spPr bwMode="auto">
              <a:xfrm>
                <a:off x="6018213" y="2657475"/>
                <a:ext cx="852488" cy="850900"/>
              </a:xfrm>
              <a:custGeom>
                <a:avLst/>
                <a:gdLst>
                  <a:gd name="T0" fmla="*/ 0 w 284"/>
                  <a:gd name="T1" fmla="*/ 280 h 284"/>
                  <a:gd name="T2" fmla="*/ 10 w 284"/>
                  <a:gd name="T3" fmla="*/ 266 h 284"/>
                  <a:gd name="T4" fmla="*/ 31 w 284"/>
                  <a:gd name="T5" fmla="*/ 214 h 284"/>
                  <a:gd name="T6" fmla="*/ 68 w 284"/>
                  <a:gd name="T7" fmla="*/ 156 h 284"/>
                  <a:gd name="T8" fmla="*/ 165 w 284"/>
                  <a:gd name="T9" fmla="*/ 97 h 284"/>
                  <a:gd name="T10" fmla="*/ 186 w 284"/>
                  <a:gd name="T11" fmla="*/ 62 h 284"/>
                  <a:gd name="T12" fmla="*/ 186 w 284"/>
                  <a:gd name="T13" fmla="*/ 41 h 284"/>
                  <a:gd name="T14" fmla="*/ 216 w 284"/>
                  <a:gd name="T15" fmla="*/ 2 h 284"/>
                  <a:gd name="T16" fmla="*/ 249 w 284"/>
                  <a:gd name="T17" fmla="*/ 34 h 284"/>
                  <a:gd name="T18" fmla="*/ 282 w 284"/>
                  <a:gd name="T19" fmla="*/ 68 h 284"/>
                  <a:gd name="T20" fmla="*/ 243 w 284"/>
                  <a:gd name="T21" fmla="*/ 97 h 284"/>
                  <a:gd name="T22" fmla="*/ 175 w 284"/>
                  <a:gd name="T23" fmla="*/ 142 h 284"/>
                  <a:gd name="T24" fmla="*/ 102 w 284"/>
                  <a:gd name="T25" fmla="*/ 240 h 284"/>
                  <a:gd name="T26" fmla="*/ 69 w 284"/>
                  <a:gd name="T27" fmla="*/ 253 h 284"/>
                  <a:gd name="T28" fmla="*/ 19 w 284"/>
                  <a:gd name="T29" fmla="*/ 273 h 284"/>
                  <a:gd name="T30" fmla="*/ 4 w 284"/>
                  <a:gd name="T31" fmla="*/ 284 h 284"/>
                  <a:gd name="T32" fmla="*/ 0 w 284"/>
                  <a:gd name="T33" fmla="*/ 28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4" h="284">
                    <a:moveTo>
                      <a:pt x="0" y="280"/>
                    </a:moveTo>
                    <a:cubicBezTo>
                      <a:pt x="4" y="275"/>
                      <a:pt x="6" y="270"/>
                      <a:pt x="10" y="266"/>
                    </a:cubicBezTo>
                    <a:cubicBezTo>
                      <a:pt x="23" y="251"/>
                      <a:pt x="31" y="236"/>
                      <a:pt x="31" y="214"/>
                    </a:cubicBezTo>
                    <a:cubicBezTo>
                      <a:pt x="31" y="189"/>
                      <a:pt x="48" y="169"/>
                      <a:pt x="68" y="156"/>
                    </a:cubicBezTo>
                    <a:cubicBezTo>
                      <a:pt x="100" y="134"/>
                      <a:pt x="132" y="115"/>
                      <a:pt x="165" y="97"/>
                    </a:cubicBezTo>
                    <a:cubicBezTo>
                      <a:pt x="180" y="89"/>
                      <a:pt x="188" y="79"/>
                      <a:pt x="186" y="62"/>
                    </a:cubicBezTo>
                    <a:cubicBezTo>
                      <a:pt x="185" y="55"/>
                      <a:pt x="185" y="48"/>
                      <a:pt x="186" y="41"/>
                    </a:cubicBezTo>
                    <a:cubicBezTo>
                      <a:pt x="187" y="17"/>
                      <a:pt x="198" y="4"/>
                      <a:pt x="216" y="2"/>
                    </a:cubicBezTo>
                    <a:cubicBezTo>
                      <a:pt x="234" y="0"/>
                      <a:pt x="243" y="9"/>
                      <a:pt x="249" y="34"/>
                    </a:cubicBezTo>
                    <a:cubicBezTo>
                      <a:pt x="274" y="40"/>
                      <a:pt x="284" y="50"/>
                      <a:pt x="282" y="68"/>
                    </a:cubicBezTo>
                    <a:cubicBezTo>
                      <a:pt x="280" y="86"/>
                      <a:pt x="266" y="100"/>
                      <a:pt x="243" y="97"/>
                    </a:cubicBezTo>
                    <a:cubicBezTo>
                      <a:pt x="205" y="92"/>
                      <a:pt x="189" y="111"/>
                      <a:pt x="175" y="142"/>
                    </a:cubicBezTo>
                    <a:cubicBezTo>
                      <a:pt x="159" y="181"/>
                      <a:pt x="137" y="215"/>
                      <a:pt x="102" y="240"/>
                    </a:cubicBezTo>
                    <a:cubicBezTo>
                      <a:pt x="92" y="246"/>
                      <a:pt x="80" y="253"/>
                      <a:pt x="69" y="253"/>
                    </a:cubicBezTo>
                    <a:cubicBezTo>
                      <a:pt x="49" y="252"/>
                      <a:pt x="33" y="259"/>
                      <a:pt x="19" y="273"/>
                    </a:cubicBezTo>
                    <a:cubicBezTo>
                      <a:pt x="15" y="277"/>
                      <a:pt x="9" y="280"/>
                      <a:pt x="4" y="284"/>
                    </a:cubicBezTo>
                    <a:cubicBezTo>
                      <a:pt x="3" y="283"/>
                      <a:pt x="1" y="281"/>
                      <a:pt x="0" y="2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47" name="Freeform 8"/>
              <p:cNvSpPr/>
              <p:nvPr/>
            </p:nvSpPr>
            <p:spPr bwMode="auto">
              <a:xfrm>
                <a:off x="5907088" y="3403600"/>
                <a:ext cx="222250" cy="219075"/>
              </a:xfrm>
              <a:custGeom>
                <a:avLst/>
                <a:gdLst>
                  <a:gd name="T0" fmla="*/ 39 w 74"/>
                  <a:gd name="T1" fmla="*/ 3 h 73"/>
                  <a:gd name="T2" fmla="*/ 30 w 74"/>
                  <a:gd name="T3" fmla="*/ 43 h 73"/>
                  <a:gd name="T4" fmla="*/ 69 w 74"/>
                  <a:gd name="T5" fmla="*/ 35 h 73"/>
                  <a:gd name="T6" fmla="*/ 58 w 74"/>
                  <a:gd name="T7" fmla="*/ 62 h 73"/>
                  <a:gd name="T8" fmla="*/ 15 w 74"/>
                  <a:gd name="T9" fmla="*/ 63 h 73"/>
                  <a:gd name="T10" fmla="*/ 6 w 74"/>
                  <a:gd name="T11" fmla="*/ 21 h 73"/>
                  <a:gd name="T12" fmla="*/ 39 w 74"/>
                  <a:gd name="T13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73">
                    <a:moveTo>
                      <a:pt x="39" y="3"/>
                    </a:moveTo>
                    <a:cubicBezTo>
                      <a:pt x="40" y="19"/>
                      <a:pt x="14" y="29"/>
                      <a:pt x="30" y="43"/>
                    </a:cubicBezTo>
                    <a:cubicBezTo>
                      <a:pt x="37" y="48"/>
                      <a:pt x="54" y="38"/>
                      <a:pt x="69" y="35"/>
                    </a:cubicBezTo>
                    <a:cubicBezTo>
                      <a:pt x="74" y="46"/>
                      <a:pt x="68" y="56"/>
                      <a:pt x="58" y="62"/>
                    </a:cubicBezTo>
                    <a:cubicBezTo>
                      <a:pt x="44" y="72"/>
                      <a:pt x="29" y="73"/>
                      <a:pt x="15" y="63"/>
                    </a:cubicBezTo>
                    <a:cubicBezTo>
                      <a:pt x="1" y="52"/>
                      <a:pt x="0" y="36"/>
                      <a:pt x="6" y="21"/>
                    </a:cubicBezTo>
                    <a:cubicBezTo>
                      <a:pt x="11" y="7"/>
                      <a:pt x="22" y="0"/>
                      <a:pt x="39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8" name="组合 47"/>
          <p:cNvGrpSpPr/>
          <p:nvPr/>
        </p:nvGrpSpPr>
        <p:grpSpPr>
          <a:xfrm>
            <a:off x="7054538" y="4269567"/>
            <a:ext cx="3710918" cy="1998145"/>
            <a:chOff x="8486384" y="4576875"/>
            <a:chExt cx="2505397" cy="1998145"/>
          </a:xfrm>
        </p:grpSpPr>
        <p:sp>
          <p:nvSpPr>
            <p:cNvPr id="49" name="矩形 48"/>
            <p:cNvSpPr/>
            <p:nvPr/>
          </p:nvSpPr>
          <p:spPr>
            <a:xfrm>
              <a:off x="8486384" y="4576875"/>
              <a:ext cx="150996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动手</a:t>
              </a:r>
              <a:r>
                <a:rPr lang="en-US" altLang="zh-CN" sz="2000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——</a:t>
              </a:r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书写答案</a:t>
              </a:r>
            </a:p>
          </p:txBody>
        </p:sp>
        <p:sp>
          <p:nvSpPr>
            <p:cNvPr id="50" name="矩形 49"/>
            <p:cNvSpPr/>
            <p:nvPr/>
          </p:nvSpPr>
          <p:spPr>
            <a:xfrm>
              <a:off x="8493589" y="5085945"/>
              <a:ext cx="2498192" cy="14890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30000"/>
                </a:lnSpc>
              </a:pPr>
              <a:r>
                <a:rPr lang="en-US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1.</a:t>
              </a: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条目清晰，一行一条</a:t>
              </a:r>
            </a:p>
            <a:p>
              <a:pPr algn="l">
                <a:lnSpc>
                  <a:spcPct val="130000"/>
                </a:lnSpc>
              </a:pPr>
              <a:r>
                <a:rPr lang="zh-CN" altLang="en-US" sz="1400" b="1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①</a:t>
              </a:r>
              <a:r>
                <a:rPr lang="zh-CN" altLang="en-US" sz="1400" u="sng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                 </a:t>
              </a: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；</a:t>
              </a:r>
            </a:p>
            <a:p>
              <a:pPr algn="l">
                <a:lnSpc>
                  <a:spcPct val="130000"/>
                </a:lnSpc>
              </a:pPr>
              <a:r>
                <a:rPr lang="zh-CN" altLang="en-US" sz="1400" b="1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②</a:t>
              </a:r>
              <a:r>
                <a:rPr lang="zh-CN" altLang="en-US" sz="1400" u="sng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                 </a:t>
              </a: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；</a:t>
              </a:r>
            </a:p>
            <a:p>
              <a:pPr algn="l">
                <a:lnSpc>
                  <a:spcPct val="130000"/>
                </a:lnSpc>
              </a:pPr>
              <a:r>
                <a:rPr lang="zh-CN" altLang="en-US" sz="1400" b="1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③</a:t>
              </a:r>
              <a:r>
                <a:rPr lang="zh-CN" altLang="en-US" sz="1400" u="sng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                  </a:t>
              </a: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。</a:t>
              </a:r>
            </a:p>
            <a:p>
              <a:pPr algn="l">
                <a:lnSpc>
                  <a:spcPct val="130000"/>
                </a:lnSpc>
              </a:pPr>
              <a:r>
                <a:rPr lang="en-US" altLang="zh-CN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2.</a:t>
              </a: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语言简洁。</a:t>
              </a:r>
            </a:p>
          </p:txBody>
        </p:sp>
      </p:grpSp>
      <p:pic>
        <p:nvPicPr>
          <p:cNvPr id="61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89408" y="41143"/>
            <a:ext cx="5361877" cy="87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2" name="矩形 61"/>
          <p:cNvSpPr/>
          <p:nvPr/>
        </p:nvSpPr>
        <p:spPr>
          <a:xfrm>
            <a:off x="669710" y="203102"/>
            <a:ext cx="10758377" cy="730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200" dirty="0">
                <a:solidFill>
                  <a:srgbClr val="4151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作答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7000">
        <p:fade/>
      </p:transition>
    </mc:Choice>
    <mc:Fallback>
      <p:transition spd="med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0"/>
          <p:cNvGrpSpPr/>
          <p:nvPr/>
        </p:nvGrpSpPr>
        <p:grpSpPr>
          <a:xfrm>
            <a:off x="8170116" y="2340610"/>
            <a:ext cx="3521252" cy="2490470"/>
            <a:chOff x="3098209" y="5073134"/>
            <a:chExt cx="2621280" cy="965384"/>
          </a:xfrm>
        </p:grpSpPr>
        <p:sp>
          <p:nvSpPr>
            <p:cNvPr id="22" name="矩形 21"/>
            <p:cNvSpPr/>
            <p:nvPr/>
          </p:nvSpPr>
          <p:spPr>
            <a:xfrm>
              <a:off x="3098209" y="5073134"/>
              <a:ext cx="2621280" cy="1784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二查  知识精准落地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3106464" y="5507089"/>
              <a:ext cx="2466340" cy="5314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答案是否对应题目要求，</a:t>
              </a:r>
            </a:p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不能答非所问</a:t>
              </a:r>
            </a:p>
            <a:p>
              <a:pPr>
                <a:lnSpc>
                  <a:spcPct val="130000"/>
                </a:lnSpc>
              </a:pPr>
              <a:endParaRPr lang="zh-CN" altLang="en-US" sz="1600" dirty="0">
                <a:solidFill>
                  <a:schemeClr val="bg2">
                    <a:lumMod val="50000"/>
                  </a:schemeClr>
                </a:solidFill>
                <a:latin typeface="等线" pitchFamily="2" charset="-122"/>
                <a:ea typeface="等线" pitchFamily="2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语言是否通顺</a:t>
              </a:r>
            </a:p>
          </p:txBody>
        </p:sp>
      </p:grpSp>
      <p:grpSp>
        <p:nvGrpSpPr>
          <p:cNvPr id="5" name="组合 29"/>
          <p:cNvGrpSpPr/>
          <p:nvPr/>
        </p:nvGrpSpPr>
        <p:grpSpPr>
          <a:xfrm>
            <a:off x="667298" y="2345056"/>
            <a:ext cx="3151730" cy="2345095"/>
            <a:chOff x="970504" y="2192338"/>
            <a:chExt cx="2621280" cy="1285386"/>
          </a:xfrm>
        </p:grpSpPr>
        <p:sp>
          <p:nvSpPr>
            <p:cNvPr id="31" name="矩形 30"/>
            <p:cNvSpPr/>
            <p:nvPr/>
          </p:nvSpPr>
          <p:spPr>
            <a:xfrm>
              <a:off x="970504" y="2192338"/>
              <a:ext cx="2621280" cy="2523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一查  杜绝低级失误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1096037" y="2901694"/>
              <a:ext cx="2370017" cy="5760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不要漏题</a:t>
              </a:r>
            </a:p>
            <a:p>
              <a:pPr algn="r">
                <a:lnSpc>
                  <a:spcPct val="130000"/>
                </a:lnSpc>
              </a:pPr>
              <a:endParaRPr lang="zh-CN" altLang="en-US" sz="1600" dirty="0">
                <a:solidFill>
                  <a:schemeClr val="bg2">
                    <a:lumMod val="50000"/>
                  </a:schemeClr>
                </a:solidFill>
                <a:latin typeface="等线" pitchFamily="2" charset="-122"/>
                <a:ea typeface="等线" pitchFamily="2" charset="-122"/>
              </a:endParaRPr>
            </a:p>
            <a:p>
              <a:pPr algn="r"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避免错别字</a:t>
              </a:r>
            </a:p>
          </p:txBody>
        </p:sp>
      </p:grpSp>
      <p:grpSp>
        <p:nvGrpSpPr>
          <p:cNvPr id="6" name="组合 1"/>
          <p:cNvGrpSpPr/>
          <p:nvPr/>
        </p:nvGrpSpPr>
        <p:grpSpPr>
          <a:xfrm>
            <a:off x="4472114" y="2295090"/>
            <a:ext cx="3248316" cy="3274460"/>
            <a:chOff x="4472696" y="2295090"/>
            <a:chExt cx="3248739" cy="3274460"/>
          </a:xfrm>
        </p:grpSpPr>
        <p:sp>
          <p:nvSpPr>
            <p:cNvPr id="10" name="Freeform 5"/>
            <p:cNvSpPr/>
            <p:nvPr/>
          </p:nvSpPr>
          <p:spPr bwMode="auto">
            <a:xfrm rot="2700000">
              <a:off x="5666076" y="3503903"/>
              <a:ext cx="874397" cy="874394"/>
            </a:xfrm>
            <a:custGeom>
              <a:avLst/>
              <a:gdLst>
                <a:gd name="T0" fmla="*/ 88 w 89"/>
                <a:gd name="T1" fmla="*/ 43 h 89"/>
                <a:gd name="T2" fmla="*/ 46 w 89"/>
                <a:gd name="T3" fmla="*/ 88 h 89"/>
                <a:gd name="T4" fmla="*/ 0 w 89"/>
                <a:gd name="T5" fmla="*/ 45 h 89"/>
                <a:gd name="T6" fmla="*/ 44 w 89"/>
                <a:gd name="T7" fmla="*/ 0 h 89"/>
                <a:gd name="T8" fmla="*/ 88 w 89"/>
                <a:gd name="T9" fmla="*/ 4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89">
                  <a:moveTo>
                    <a:pt x="88" y="43"/>
                  </a:moveTo>
                  <a:cubicBezTo>
                    <a:pt x="89" y="66"/>
                    <a:pt x="70" y="86"/>
                    <a:pt x="46" y="88"/>
                  </a:cubicBezTo>
                  <a:cubicBezTo>
                    <a:pt x="23" y="89"/>
                    <a:pt x="1" y="69"/>
                    <a:pt x="0" y="45"/>
                  </a:cubicBezTo>
                  <a:cubicBezTo>
                    <a:pt x="0" y="21"/>
                    <a:pt x="20" y="0"/>
                    <a:pt x="44" y="0"/>
                  </a:cubicBezTo>
                  <a:cubicBezTo>
                    <a:pt x="68" y="0"/>
                    <a:pt x="88" y="19"/>
                    <a:pt x="88" y="43"/>
                  </a:cubicBezTo>
                  <a:close/>
                </a:path>
              </a:pathLst>
            </a:custGeom>
            <a:solidFill>
              <a:srgbClr val="415162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 rot="2700000">
              <a:off x="5646564" y="2310521"/>
              <a:ext cx="920690" cy="889827"/>
            </a:xfrm>
            <a:custGeom>
              <a:avLst/>
              <a:gdLst>
                <a:gd name="T0" fmla="*/ 84 w 94"/>
                <a:gd name="T1" fmla="*/ 0 h 91"/>
                <a:gd name="T2" fmla="*/ 56 w 94"/>
                <a:gd name="T3" fmla="*/ 0 h 91"/>
                <a:gd name="T4" fmla="*/ 0 w 94"/>
                <a:gd name="T5" fmla="*/ 56 h 91"/>
                <a:gd name="T6" fmla="*/ 0 w 94"/>
                <a:gd name="T7" fmla="*/ 81 h 91"/>
                <a:gd name="T8" fmla="*/ 16 w 94"/>
                <a:gd name="T9" fmla="*/ 91 h 91"/>
                <a:gd name="T10" fmla="*/ 16 w 94"/>
                <a:gd name="T11" fmla="*/ 56 h 91"/>
                <a:gd name="T12" fmla="*/ 56 w 94"/>
                <a:gd name="T13" fmla="*/ 16 h 91"/>
                <a:gd name="T14" fmla="*/ 94 w 94"/>
                <a:gd name="T15" fmla="*/ 16 h 91"/>
                <a:gd name="T16" fmla="*/ 84 w 94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91">
                  <a:moveTo>
                    <a:pt x="8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34"/>
                    <a:pt x="34" y="16"/>
                    <a:pt x="56" y="16"/>
                  </a:cubicBezTo>
                  <a:cubicBezTo>
                    <a:pt x="94" y="16"/>
                    <a:pt x="94" y="16"/>
                    <a:pt x="94" y="16"/>
                  </a:cubicBez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0076CF"/>
                </a:gs>
                <a:gs pos="100000">
                  <a:srgbClr val="1CCCF8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2" name="Freeform 7"/>
            <p:cNvSpPr/>
            <p:nvPr/>
          </p:nvSpPr>
          <p:spPr bwMode="auto">
            <a:xfrm rot="2700000">
              <a:off x="6826464" y="3497694"/>
              <a:ext cx="910402" cy="879540"/>
            </a:xfrm>
            <a:custGeom>
              <a:avLst/>
              <a:gdLst>
                <a:gd name="T0" fmla="*/ 77 w 93"/>
                <a:gd name="T1" fmla="*/ 16 h 90"/>
                <a:gd name="T2" fmla="*/ 38 w 93"/>
                <a:gd name="T3" fmla="*/ 0 h 90"/>
                <a:gd name="T4" fmla="*/ 9 w 93"/>
                <a:gd name="T5" fmla="*/ 0 h 90"/>
                <a:gd name="T6" fmla="*/ 0 w 93"/>
                <a:gd name="T7" fmla="*/ 16 h 90"/>
                <a:gd name="T8" fmla="*/ 38 w 93"/>
                <a:gd name="T9" fmla="*/ 16 h 90"/>
                <a:gd name="T10" fmla="*/ 66 w 93"/>
                <a:gd name="T11" fmla="*/ 28 h 90"/>
                <a:gd name="T12" fmla="*/ 77 w 93"/>
                <a:gd name="T13" fmla="*/ 56 h 90"/>
                <a:gd name="T14" fmla="*/ 77 w 93"/>
                <a:gd name="T15" fmla="*/ 90 h 90"/>
                <a:gd name="T16" fmla="*/ 93 w 93"/>
                <a:gd name="T17" fmla="*/ 81 h 90"/>
                <a:gd name="T18" fmla="*/ 93 w 93"/>
                <a:gd name="T19" fmla="*/ 56 h 90"/>
                <a:gd name="T20" fmla="*/ 77 w 93"/>
                <a:gd name="T21" fmla="*/ 1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90">
                  <a:moveTo>
                    <a:pt x="77" y="16"/>
                  </a:moveTo>
                  <a:cubicBezTo>
                    <a:pt x="67" y="6"/>
                    <a:pt x="52" y="0"/>
                    <a:pt x="3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48" y="16"/>
                    <a:pt x="58" y="20"/>
                    <a:pt x="66" y="28"/>
                  </a:cubicBezTo>
                  <a:cubicBezTo>
                    <a:pt x="73" y="35"/>
                    <a:pt x="77" y="45"/>
                    <a:pt x="77" y="56"/>
                  </a:cubicBezTo>
                  <a:cubicBezTo>
                    <a:pt x="77" y="90"/>
                    <a:pt x="77" y="90"/>
                    <a:pt x="77" y="90"/>
                  </a:cubicBezTo>
                  <a:cubicBezTo>
                    <a:pt x="93" y="81"/>
                    <a:pt x="93" y="81"/>
                    <a:pt x="93" y="81"/>
                  </a:cubicBezTo>
                  <a:cubicBezTo>
                    <a:pt x="93" y="56"/>
                    <a:pt x="93" y="56"/>
                    <a:pt x="93" y="56"/>
                  </a:cubicBezTo>
                  <a:cubicBezTo>
                    <a:pt x="93" y="41"/>
                    <a:pt x="88" y="27"/>
                    <a:pt x="77" y="16"/>
                  </a:cubicBezTo>
                  <a:close/>
                </a:path>
              </a:pathLst>
            </a:custGeom>
            <a:gradFill>
              <a:gsLst>
                <a:gs pos="0">
                  <a:srgbClr val="DC4A0C"/>
                </a:gs>
                <a:gs pos="100000">
                  <a:srgbClr val="FA891B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3" name="Freeform 8"/>
            <p:cNvSpPr/>
            <p:nvPr/>
          </p:nvSpPr>
          <p:spPr bwMode="auto">
            <a:xfrm rot="2700000">
              <a:off x="4457264" y="3485274"/>
              <a:ext cx="920690" cy="889827"/>
            </a:xfrm>
            <a:custGeom>
              <a:avLst/>
              <a:gdLst>
                <a:gd name="T0" fmla="*/ 56 w 94"/>
                <a:gd name="T1" fmla="*/ 75 h 91"/>
                <a:gd name="T2" fmla="*/ 16 w 94"/>
                <a:gd name="T3" fmla="*/ 35 h 91"/>
                <a:gd name="T4" fmla="*/ 16 w 94"/>
                <a:gd name="T5" fmla="*/ 0 h 91"/>
                <a:gd name="T6" fmla="*/ 0 w 94"/>
                <a:gd name="T7" fmla="*/ 9 h 91"/>
                <a:gd name="T8" fmla="*/ 0 w 94"/>
                <a:gd name="T9" fmla="*/ 35 h 91"/>
                <a:gd name="T10" fmla="*/ 56 w 94"/>
                <a:gd name="T11" fmla="*/ 91 h 91"/>
                <a:gd name="T12" fmla="*/ 84 w 94"/>
                <a:gd name="T13" fmla="*/ 91 h 91"/>
                <a:gd name="T14" fmla="*/ 94 w 94"/>
                <a:gd name="T15" fmla="*/ 75 h 91"/>
                <a:gd name="T16" fmla="*/ 56 w 94"/>
                <a:gd name="T17" fmla="*/ 7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91">
                  <a:moveTo>
                    <a:pt x="56" y="75"/>
                  </a:moveTo>
                  <a:cubicBezTo>
                    <a:pt x="34" y="75"/>
                    <a:pt x="16" y="57"/>
                    <a:pt x="16" y="35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66"/>
                    <a:pt x="25" y="91"/>
                    <a:pt x="56" y="91"/>
                  </a:cubicBezTo>
                  <a:cubicBezTo>
                    <a:pt x="84" y="91"/>
                    <a:pt x="84" y="91"/>
                    <a:pt x="84" y="91"/>
                  </a:cubicBezTo>
                  <a:cubicBezTo>
                    <a:pt x="94" y="75"/>
                    <a:pt x="94" y="75"/>
                    <a:pt x="94" y="75"/>
                  </a:cubicBezTo>
                  <a:lnTo>
                    <a:pt x="56" y="75"/>
                  </a:lnTo>
                  <a:close/>
                </a:path>
              </a:pathLst>
            </a:custGeom>
            <a:gradFill>
              <a:gsLst>
                <a:gs pos="0">
                  <a:srgbClr val="6DA400"/>
                </a:gs>
                <a:gs pos="100000">
                  <a:srgbClr val="B0EB2F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4" name="Freeform 9"/>
            <p:cNvSpPr/>
            <p:nvPr/>
          </p:nvSpPr>
          <p:spPr bwMode="auto">
            <a:xfrm rot="2700000">
              <a:off x="6499930" y="4283126"/>
              <a:ext cx="606934" cy="694374"/>
            </a:xfrm>
            <a:custGeom>
              <a:avLst/>
              <a:gdLst>
                <a:gd name="T0" fmla="*/ 62 w 62"/>
                <a:gd name="T1" fmla="*/ 0 h 71"/>
                <a:gd name="T2" fmla="*/ 0 w 62"/>
                <a:gd name="T3" fmla="*/ 36 h 71"/>
                <a:gd name="T4" fmla="*/ 62 w 62"/>
                <a:gd name="T5" fmla="*/ 71 h 71"/>
                <a:gd name="T6" fmla="*/ 62 w 62"/>
                <a:gd name="T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71">
                  <a:moveTo>
                    <a:pt x="62" y="0"/>
                  </a:moveTo>
                  <a:cubicBezTo>
                    <a:pt x="41" y="12"/>
                    <a:pt x="23" y="22"/>
                    <a:pt x="0" y="36"/>
                  </a:cubicBezTo>
                  <a:cubicBezTo>
                    <a:pt x="23" y="49"/>
                    <a:pt x="42" y="60"/>
                    <a:pt x="62" y="71"/>
                  </a:cubicBez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BA013F"/>
                </a:gs>
                <a:gs pos="100000">
                  <a:srgbClr val="FB4182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5" name="Freeform 10"/>
            <p:cNvSpPr/>
            <p:nvPr/>
          </p:nvSpPr>
          <p:spPr bwMode="auto">
            <a:xfrm rot="2700000">
              <a:off x="5098174" y="2888644"/>
              <a:ext cx="617221" cy="704660"/>
            </a:xfrm>
            <a:custGeom>
              <a:avLst/>
              <a:gdLst>
                <a:gd name="T0" fmla="*/ 0 w 63"/>
                <a:gd name="T1" fmla="*/ 0 h 72"/>
                <a:gd name="T2" fmla="*/ 0 w 63"/>
                <a:gd name="T3" fmla="*/ 72 h 72"/>
                <a:gd name="T4" fmla="*/ 63 w 63"/>
                <a:gd name="T5" fmla="*/ 36 h 72"/>
                <a:gd name="T6" fmla="*/ 0 w 63"/>
                <a:gd name="T7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72">
                  <a:moveTo>
                    <a:pt x="0" y="0"/>
                  </a:moveTo>
                  <a:cubicBezTo>
                    <a:pt x="0" y="72"/>
                    <a:pt x="0" y="72"/>
                    <a:pt x="0" y="72"/>
                  </a:cubicBezTo>
                  <a:cubicBezTo>
                    <a:pt x="22" y="59"/>
                    <a:pt x="40" y="49"/>
                    <a:pt x="63" y="36"/>
                  </a:cubicBezTo>
                  <a:cubicBezTo>
                    <a:pt x="40" y="23"/>
                    <a:pt x="22" y="12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0076CF"/>
                </a:gs>
                <a:gs pos="100000">
                  <a:srgbClr val="1CCCF8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6" name="Freeform 11"/>
            <p:cNvSpPr/>
            <p:nvPr/>
          </p:nvSpPr>
          <p:spPr bwMode="auto">
            <a:xfrm rot="2700000">
              <a:off x="5058095" y="4319570"/>
              <a:ext cx="704662" cy="606933"/>
            </a:xfrm>
            <a:custGeom>
              <a:avLst/>
              <a:gdLst>
                <a:gd name="T0" fmla="*/ 72 w 72"/>
                <a:gd name="T1" fmla="*/ 62 h 62"/>
                <a:gd name="T2" fmla="*/ 36 w 72"/>
                <a:gd name="T3" fmla="*/ 0 h 62"/>
                <a:gd name="T4" fmla="*/ 0 w 72"/>
                <a:gd name="T5" fmla="*/ 62 h 62"/>
                <a:gd name="T6" fmla="*/ 72 w 72"/>
                <a:gd name="T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62">
                  <a:moveTo>
                    <a:pt x="72" y="62"/>
                  </a:moveTo>
                  <a:cubicBezTo>
                    <a:pt x="60" y="41"/>
                    <a:pt x="49" y="22"/>
                    <a:pt x="36" y="0"/>
                  </a:cubicBezTo>
                  <a:cubicBezTo>
                    <a:pt x="23" y="23"/>
                    <a:pt x="13" y="41"/>
                    <a:pt x="0" y="62"/>
                  </a:cubicBezTo>
                  <a:lnTo>
                    <a:pt x="72" y="62"/>
                  </a:lnTo>
                  <a:close/>
                </a:path>
              </a:pathLst>
            </a:custGeom>
            <a:gradFill>
              <a:gsLst>
                <a:gs pos="0">
                  <a:srgbClr val="6DA400"/>
                </a:gs>
                <a:gs pos="100000">
                  <a:srgbClr val="B0EB2F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7" name="Freeform 12"/>
            <p:cNvSpPr/>
            <p:nvPr/>
          </p:nvSpPr>
          <p:spPr bwMode="auto">
            <a:xfrm rot="2700000">
              <a:off x="6454079" y="2939015"/>
              <a:ext cx="684088" cy="596646"/>
            </a:xfrm>
            <a:custGeom>
              <a:avLst/>
              <a:gdLst>
                <a:gd name="T0" fmla="*/ 0 w 70"/>
                <a:gd name="T1" fmla="*/ 0 h 61"/>
                <a:gd name="T2" fmla="*/ 36 w 70"/>
                <a:gd name="T3" fmla="*/ 61 h 61"/>
                <a:gd name="T4" fmla="*/ 70 w 70"/>
                <a:gd name="T5" fmla="*/ 0 h 61"/>
                <a:gd name="T6" fmla="*/ 0 w 70"/>
                <a:gd name="T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" h="61">
                  <a:moveTo>
                    <a:pt x="0" y="0"/>
                  </a:moveTo>
                  <a:cubicBezTo>
                    <a:pt x="12" y="21"/>
                    <a:pt x="23" y="39"/>
                    <a:pt x="36" y="61"/>
                  </a:cubicBezTo>
                  <a:cubicBezTo>
                    <a:pt x="48" y="39"/>
                    <a:pt x="59" y="20"/>
                    <a:pt x="70" y="0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DC4A0C"/>
                </a:gs>
                <a:gs pos="100000">
                  <a:srgbClr val="FA891B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8" name="Freeform 13"/>
            <p:cNvSpPr/>
            <p:nvPr/>
          </p:nvSpPr>
          <p:spPr bwMode="auto">
            <a:xfrm rot="2700000">
              <a:off x="5656855" y="4664291"/>
              <a:ext cx="900116" cy="910401"/>
            </a:xfrm>
            <a:custGeom>
              <a:avLst/>
              <a:gdLst>
                <a:gd name="T0" fmla="*/ 76 w 92"/>
                <a:gd name="T1" fmla="*/ 0 h 93"/>
                <a:gd name="T2" fmla="*/ 76 w 92"/>
                <a:gd name="T3" fmla="*/ 37 h 93"/>
                <a:gd name="T4" fmla="*/ 36 w 92"/>
                <a:gd name="T5" fmla="*/ 77 h 93"/>
                <a:gd name="T6" fmla="*/ 35 w 92"/>
                <a:gd name="T7" fmla="*/ 77 h 93"/>
                <a:gd name="T8" fmla="*/ 35 w 92"/>
                <a:gd name="T9" fmla="*/ 77 h 93"/>
                <a:gd name="T10" fmla="*/ 0 w 92"/>
                <a:gd name="T11" fmla="*/ 77 h 93"/>
                <a:gd name="T12" fmla="*/ 10 w 92"/>
                <a:gd name="T13" fmla="*/ 93 h 93"/>
                <a:gd name="T14" fmla="*/ 36 w 92"/>
                <a:gd name="T15" fmla="*/ 93 h 93"/>
                <a:gd name="T16" fmla="*/ 36 w 92"/>
                <a:gd name="T17" fmla="*/ 93 h 93"/>
                <a:gd name="T18" fmla="*/ 92 w 92"/>
                <a:gd name="T19" fmla="*/ 37 h 93"/>
                <a:gd name="T20" fmla="*/ 92 w 92"/>
                <a:gd name="T21" fmla="*/ 9 h 93"/>
                <a:gd name="T22" fmla="*/ 92 w 92"/>
                <a:gd name="T23" fmla="*/ 9 h 93"/>
                <a:gd name="T24" fmla="*/ 76 w 92"/>
                <a:gd name="T2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93">
                  <a:moveTo>
                    <a:pt x="76" y="0"/>
                  </a:moveTo>
                  <a:cubicBezTo>
                    <a:pt x="76" y="37"/>
                    <a:pt x="76" y="37"/>
                    <a:pt x="76" y="37"/>
                  </a:cubicBezTo>
                  <a:cubicBezTo>
                    <a:pt x="76" y="59"/>
                    <a:pt x="58" y="77"/>
                    <a:pt x="36" y="77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35" y="77"/>
                    <a:pt x="35" y="77"/>
                    <a:pt x="35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36" y="93"/>
                    <a:pt x="36" y="93"/>
                    <a:pt x="36" y="93"/>
                  </a:cubicBezTo>
                  <a:cubicBezTo>
                    <a:pt x="36" y="93"/>
                    <a:pt x="36" y="93"/>
                    <a:pt x="36" y="93"/>
                  </a:cubicBezTo>
                  <a:cubicBezTo>
                    <a:pt x="67" y="93"/>
                    <a:pt x="92" y="68"/>
                    <a:pt x="92" y="37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BA013F"/>
                </a:gs>
                <a:gs pos="100000">
                  <a:srgbClr val="FB4182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46" name="任意多边形 45"/>
            <p:cNvSpPr/>
            <p:nvPr/>
          </p:nvSpPr>
          <p:spPr>
            <a:xfrm>
              <a:off x="5300879" y="3089969"/>
              <a:ext cx="56257" cy="160734"/>
            </a:xfrm>
            <a:custGeom>
              <a:avLst/>
              <a:gdLst/>
              <a:ahLst/>
              <a:cxnLst/>
              <a:rect l="l" t="t" r="r" b="b"/>
              <a:pathLst>
                <a:path w="56257" h="160734">
                  <a:moveTo>
                    <a:pt x="44648" y="0"/>
                  </a:moveTo>
                  <a:lnTo>
                    <a:pt x="56257" y="0"/>
                  </a:lnTo>
                  <a:lnTo>
                    <a:pt x="56257" y="160734"/>
                  </a:lnTo>
                  <a:lnTo>
                    <a:pt x="41077" y="160734"/>
                  </a:lnTo>
                  <a:lnTo>
                    <a:pt x="41077" y="41076"/>
                  </a:lnTo>
                  <a:lnTo>
                    <a:pt x="0" y="41076"/>
                  </a:lnTo>
                  <a:lnTo>
                    <a:pt x="0" y="31254"/>
                  </a:lnTo>
                  <a:cubicBezTo>
                    <a:pt x="26789" y="31849"/>
                    <a:pt x="41672" y="21431"/>
                    <a:pt x="446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/>
          </p:nvSpPr>
          <p:spPr>
            <a:xfrm>
              <a:off x="6797013" y="3080309"/>
              <a:ext cx="107156" cy="160734"/>
            </a:xfrm>
            <a:custGeom>
              <a:avLst/>
              <a:gdLst/>
              <a:ahLst/>
              <a:cxnLst/>
              <a:rect l="l" t="t" r="r" b="b"/>
              <a:pathLst>
                <a:path w="107156" h="160734">
                  <a:moveTo>
                    <a:pt x="57150" y="0"/>
                  </a:moveTo>
                  <a:cubicBezTo>
                    <a:pt x="88701" y="1190"/>
                    <a:pt x="105370" y="15775"/>
                    <a:pt x="107156" y="43755"/>
                  </a:cubicBezTo>
                  <a:cubicBezTo>
                    <a:pt x="107156" y="65186"/>
                    <a:pt x="90785" y="84832"/>
                    <a:pt x="58043" y="102691"/>
                  </a:cubicBezTo>
                  <a:cubicBezTo>
                    <a:pt x="47922" y="108644"/>
                    <a:pt x="40779" y="113109"/>
                    <a:pt x="36611" y="116086"/>
                  </a:cubicBezTo>
                  <a:cubicBezTo>
                    <a:pt x="22324" y="126206"/>
                    <a:pt x="15478" y="136922"/>
                    <a:pt x="16073" y="148233"/>
                  </a:cubicBezTo>
                  <a:lnTo>
                    <a:pt x="105370" y="148233"/>
                  </a:lnTo>
                  <a:lnTo>
                    <a:pt x="105370" y="160734"/>
                  </a:lnTo>
                  <a:lnTo>
                    <a:pt x="0" y="160734"/>
                  </a:lnTo>
                  <a:cubicBezTo>
                    <a:pt x="0" y="143470"/>
                    <a:pt x="4167" y="130373"/>
                    <a:pt x="12501" y="121443"/>
                  </a:cubicBezTo>
                  <a:cubicBezTo>
                    <a:pt x="21431" y="110728"/>
                    <a:pt x="36016" y="99715"/>
                    <a:pt x="56257" y="88404"/>
                  </a:cubicBezTo>
                  <a:cubicBezTo>
                    <a:pt x="80664" y="75902"/>
                    <a:pt x="92273" y="61317"/>
                    <a:pt x="91082" y="44648"/>
                  </a:cubicBezTo>
                  <a:cubicBezTo>
                    <a:pt x="89892" y="24408"/>
                    <a:pt x="77986" y="13394"/>
                    <a:pt x="55364" y="11608"/>
                  </a:cubicBezTo>
                  <a:cubicBezTo>
                    <a:pt x="32742" y="13990"/>
                    <a:pt x="21133" y="27682"/>
                    <a:pt x="20538" y="52685"/>
                  </a:cubicBezTo>
                  <a:lnTo>
                    <a:pt x="5357" y="52685"/>
                  </a:lnTo>
                  <a:cubicBezTo>
                    <a:pt x="6548" y="19347"/>
                    <a:pt x="23812" y="1786"/>
                    <a:pt x="571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49"/>
            <p:cNvGrpSpPr/>
            <p:nvPr/>
          </p:nvGrpSpPr>
          <p:grpSpPr>
            <a:xfrm>
              <a:off x="5931124" y="3742918"/>
              <a:ext cx="336326" cy="336652"/>
              <a:chOff x="5240338" y="2657475"/>
              <a:chExt cx="1630363" cy="1631951"/>
            </a:xfrm>
            <a:solidFill>
              <a:schemeClr val="bg1"/>
            </a:solidFill>
          </p:grpSpPr>
          <p:sp>
            <p:nvSpPr>
              <p:cNvPr id="51" name="Freeform 5"/>
              <p:cNvSpPr/>
              <p:nvPr/>
            </p:nvSpPr>
            <p:spPr bwMode="auto">
              <a:xfrm>
                <a:off x="5240338" y="2735263"/>
                <a:ext cx="1552575" cy="1554163"/>
              </a:xfrm>
              <a:custGeom>
                <a:avLst/>
                <a:gdLst>
                  <a:gd name="T0" fmla="*/ 391 w 517"/>
                  <a:gd name="T1" fmla="*/ 73 h 519"/>
                  <a:gd name="T2" fmla="*/ 346 w 517"/>
                  <a:gd name="T3" fmla="*/ 101 h 519"/>
                  <a:gd name="T4" fmla="*/ 325 w 517"/>
                  <a:gd name="T5" fmla="*/ 98 h 519"/>
                  <a:gd name="T6" fmla="*/ 122 w 517"/>
                  <a:gd name="T7" fmla="*/ 151 h 519"/>
                  <a:gd name="T8" fmla="*/ 125 w 517"/>
                  <a:gd name="T9" fmla="*/ 369 h 519"/>
                  <a:gd name="T10" fmla="*/ 332 w 517"/>
                  <a:gd name="T11" fmla="*/ 416 h 519"/>
                  <a:gd name="T12" fmla="*/ 421 w 517"/>
                  <a:gd name="T13" fmla="*/ 197 h 519"/>
                  <a:gd name="T14" fmla="*/ 425 w 517"/>
                  <a:gd name="T15" fmla="*/ 155 h 519"/>
                  <a:gd name="T16" fmla="*/ 443 w 517"/>
                  <a:gd name="T17" fmla="*/ 127 h 519"/>
                  <a:gd name="T18" fmla="*/ 444 w 517"/>
                  <a:gd name="T19" fmla="*/ 398 h 519"/>
                  <a:gd name="T20" fmla="*/ 113 w 517"/>
                  <a:gd name="T21" fmla="*/ 438 h 519"/>
                  <a:gd name="T22" fmla="*/ 88 w 517"/>
                  <a:gd name="T23" fmla="*/ 101 h 519"/>
                  <a:gd name="T24" fmla="*/ 391 w 517"/>
                  <a:gd name="T25" fmla="*/ 73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7" h="519">
                    <a:moveTo>
                      <a:pt x="391" y="73"/>
                    </a:moveTo>
                    <a:cubicBezTo>
                      <a:pt x="376" y="83"/>
                      <a:pt x="361" y="93"/>
                      <a:pt x="346" y="101"/>
                    </a:cubicBezTo>
                    <a:cubicBezTo>
                      <a:pt x="340" y="103"/>
                      <a:pt x="331" y="100"/>
                      <a:pt x="325" y="98"/>
                    </a:cubicBezTo>
                    <a:cubicBezTo>
                      <a:pt x="252" y="68"/>
                      <a:pt x="166" y="91"/>
                      <a:pt x="122" y="151"/>
                    </a:cubicBezTo>
                    <a:cubicBezTo>
                      <a:pt x="72" y="219"/>
                      <a:pt x="73" y="305"/>
                      <a:pt x="125" y="369"/>
                    </a:cubicBezTo>
                    <a:cubicBezTo>
                      <a:pt x="174" y="429"/>
                      <a:pt x="261" y="449"/>
                      <a:pt x="332" y="416"/>
                    </a:cubicBezTo>
                    <a:cubicBezTo>
                      <a:pt x="413" y="379"/>
                      <a:pt x="454" y="279"/>
                      <a:pt x="421" y="197"/>
                    </a:cubicBezTo>
                    <a:cubicBezTo>
                      <a:pt x="414" y="181"/>
                      <a:pt x="415" y="169"/>
                      <a:pt x="425" y="155"/>
                    </a:cubicBezTo>
                    <a:cubicBezTo>
                      <a:pt x="432" y="146"/>
                      <a:pt x="437" y="136"/>
                      <a:pt x="443" y="127"/>
                    </a:cubicBezTo>
                    <a:cubicBezTo>
                      <a:pt x="491" y="165"/>
                      <a:pt x="517" y="302"/>
                      <a:pt x="444" y="398"/>
                    </a:cubicBezTo>
                    <a:cubicBezTo>
                      <a:pt x="366" y="501"/>
                      <a:pt x="209" y="519"/>
                      <a:pt x="113" y="438"/>
                    </a:cubicBezTo>
                    <a:cubicBezTo>
                      <a:pt x="0" y="343"/>
                      <a:pt x="9" y="187"/>
                      <a:pt x="88" y="101"/>
                    </a:cubicBezTo>
                    <a:cubicBezTo>
                      <a:pt x="181" y="0"/>
                      <a:pt x="336" y="17"/>
                      <a:pt x="391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6"/>
              <p:cNvSpPr/>
              <p:nvPr/>
            </p:nvSpPr>
            <p:spPr bwMode="auto">
              <a:xfrm>
                <a:off x="5618163" y="3103563"/>
                <a:ext cx="793750" cy="793750"/>
              </a:xfrm>
              <a:custGeom>
                <a:avLst/>
                <a:gdLst>
                  <a:gd name="T0" fmla="*/ 132 w 264"/>
                  <a:gd name="T1" fmla="*/ 265 h 265"/>
                  <a:gd name="T2" fmla="*/ 3 w 264"/>
                  <a:gd name="T3" fmla="*/ 128 h 265"/>
                  <a:gd name="T4" fmla="*/ 141 w 264"/>
                  <a:gd name="T5" fmla="*/ 5 h 265"/>
                  <a:gd name="T6" fmla="*/ 161 w 264"/>
                  <a:gd name="T7" fmla="*/ 8 h 265"/>
                  <a:gd name="T8" fmla="*/ 168 w 264"/>
                  <a:gd name="T9" fmla="*/ 27 h 265"/>
                  <a:gd name="T10" fmla="*/ 156 w 264"/>
                  <a:gd name="T11" fmla="*/ 50 h 265"/>
                  <a:gd name="T12" fmla="*/ 135 w 264"/>
                  <a:gd name="T13" fmla="*/ 63 h 265"/>
                  <a:gd name="T14" fmla="*/ 60 w 264"/>
                  <a:gd name="T15" fmla="*/ 131 h 265"/>
                  <a:gd name="T16" fmla="*/ 124 w 264"/>
                  <a:gd name="T17" fmla="*/ 207 h 265"/>
                  <a:gd name="T18" fmla="*/ 205 w 264"/>
                  <a:gd name="T19" fmla="*/ 136 h 265"/>
                  <a:gd name="T20" fmla="*/ 224 w 264"/>
                  <a:gd name="T21" fmla="*/ 110 h 265"/>
                  <a:gd name="T22" fmla="*/ 226 w 264"/>
                  <a:gd name="T23" fmla="*/ 109 h 265"/>
                  <a:gd name="T24" fmla="*/ 254 w 264"/>
                  <a:gd name="T25" fmla="*/ 97 h 265"/>
                  <a:gd name="T26" fmla="*/ 263 w 264"/>
                  <a:gd name="T27" fmla="*/ 135 h 265"/>
                  <a:gd name="T28" fmla="*/ 132 w 264"/>
                  <a:gd name="T29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4" h="265">
                    <a:moveTo>
                      <a:pt x="132" y="265"/>
                    </a:moveTo>
                    <a:cubicBezTo>
                      <a:pt x="57" y="265"/>
                      <a:pt x="0" y="205"/>
                      <a:pt x="3" y="128"/>
                    </a:cubicBezTo>
                    <a:cubicBezTo>
                      <a:pt x="5" y="58"/>
                      <a:pt x="70" y="0"/>
                      <a:pt x="141" y="5"/>
                    </a:cubicBezTo>
                    <a:cubicBezTo>
                      <a:pt x="148" y="6"/>
                      <a:pt x="155" y="7"/>
                      <a:pt x="161" y="8"/>
                    </a:cubicBezTo>
                    <a:cubicBezTo>
                      <a:pt x="173" y="11"/>
                      <a:pt x="175" y="17"/>
                      <a:pt x="168" y="27"/>
                    </a:cubicBezTo>
                    <a:cubicBezTo>
                      <a:pt x="164" y="34"/>
                      <a:pt x="159" y="42"/>
                      <a:pt x="156" y="50"/>
                    </a:cubicBezTo>
                    <a:cubicBezTo>
                      <a:pt x="152" y="60"/>
                      <a:pt x="147" y="63"/>
                      <a:pt x="135" y="63"/>
                    </a:cubicBezTo>
                    <a:cubicBezTo>
                      <a:pt x="94" y="63"/>
                      <a:pt x="63" y="92"/>
                      <a:pt x="60" y="131"/>
                    </a:cubicBezTo>
                    <a:cubicBezTo>
                      <a:pt x="57" y="167"/>
                      <a:pt x="85" y="200"/>
                      <a:pt x="124" y="207"/>
                    </a:cubicBezTo>
                    <a:cubicBezTo>
                      <a:pt x="164" y="214"/>
                      <a:pt x="204" y="180"/>
                      <a:pt x="205" y="136"/>
                    </a:cubicBezTo>
                    <a:cubicBezTo>
                      <a:pt x="205" y="120"/>
                      <a:pt x="209" y="113"/>
                      <a:pt x="224" y="110"/>
                    </a:cubicBezTo>
                    <a:cubicBezTo>
                      <a:pt x="225" y="110"/>
                      <a:pt x="225" y="109"/>
                      <a:pt x="226" y="109"/>
                    </a:cubicBezTo>
                    <a:cubicBezTo>
                      <a:pt x="235" y="105"/>
                      <a:pt x="244" y="101"/>
                      <a:pt x="254" y="97"/>
                    </a:cubicBezTo>
                    <a:cubicBezTo>
                      <a:pt x="257" y="109"/>
                      <a:pt x="263" y="122"/>
                      <a:pt x="263" y="135"/>
                    </a:cubicBezTo>
                    <a:cubicBezTo>
                      <a:pt x="264" y="207"/>
                      <a:pt x="205" y="265"/>
                      <a:pt x="132" y="2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7"/>
              <p:cNvSpPr/>
              <p:nvPr/>
            </p:nvSpPr>
            <p:spPr bwMode="auto">
              <a:xfrm>
                <a:off x="6018213" y="2657475"/>
                <a:ext cx="852488" cy="850900"/>
              </a:xfrm>
              <a:custGeom>
                <a:avLst/>
                <a:gdLst>
                  <a:gd name="T0" fmla="*/ 0 w 284"/>
                  <a:gd name="T1" fmla="*/ 280 h 284"/>
                  <a:gd name="T2" fmla="*/ 10 w 284"/>
                  <a:gd name="T3" fmla="*/ 266 h 284"/>
                  <a:gd name="T4" fmla="*/ 31 w 284"/>
                  <a:gd name="T5" fmla="*/ 214 h 284"/>
                  <a:gd name="T6" fmla="*/ 68 w 284"/>
                  <a:gd name="T7" fmla="*/ 156 h 284"/>
                  <a:gd name="T8" fmla="*/ 165 w 284"/>
                  <a:gd name="T9" fmla="*/ 97 h 284"/>
                  <a:gd name="T10" fmla="*/ 186 w 284"/>
                  <a:gd name="T11" fmla="*/ 62 h 284"/>
                  <a:gd name="T12" fmla="*/ 186 w 284"/>
                  <a:gd name="T13" fmla="*/ 41 h 284"/>
                  <a:gd name="T14" fmla="*/ 216 w 284"/>
                  <a:gd name="T15" fmla="*/ 2 h 284"/>
                  <a:gd name="T16" fmla="*/ 249 w 284"/>
                  <a:gd name="T17" fmla="*/ 34 h 284"/>
                  <a:gd name="T18" fmla="*/ 282 w 284"/>
                  <a:gd name="T19" fmla="*/ 68 h 284"/>
                  <a:gd name="T20" fmla="*/ 243 w 284"/>
                  <a:gd name="T21" fmla="*/ 97 h 284"/>
                  <a:gd name="T22" fmla="*/ 175 w 284"/>
                  <a:gd name="T23" fmla="*/ 142 h 284"/>
                  <a:gd name="T24" fmla="*/ 102 w 284"/>
                  <a:gd name="T25" fmla="*/ 240 h 284"/>
                  <a:gd name="T26" fmla="*/ 69 w 284"/>
                  <a:gd name="T27" fmla="*/ 253 h 284"/>
                  <a:gd name="T28" fmla="*/ 19 w 284"/>
                  <a:gd name="T29" fmla="*/ 273 h 284"/>
                  <a:gd name="T30" fmla="*/ 4 w 284"/>
                  <a:gd name="T31" fmla="*/ 284 h 284"/>
                  <a:gd name="T32" fmla="*/ 0 w 284"/>
                  <a:gd name="T33" fmla="*/ 28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4" h="284">
                    <a:moveTo>
                      <a:pt x="0" y="280"/>
                    </a:moveTo>
                    <a:cubicBezTo>
                      <a:pt x="4" y="275"/>
                      <a:pt x="6" y="270"/>
                      <a:pt x="10" y="266"/>
                    </a:cubicBezTo>
                    <a:cubicBezTo>
                      <a:pt x="23" y="251"/>
                      <a:pt x="31" y="236"/>
                      <a:pt x="31" y="214"/>
                    </a:cubicBezTo>
                    <a:cubicBezTo>
                      <a:pt x="31" y="189"/>
                      <a:pt x="48" y="169"/>
                      <a:pt x="68" y="156"/>
                    </a:cubicBezTo>
                    <a:cubicBezTo>
                      <a:pt x="100" y="134"/>
                      <a:pt x="132" y="115"/>
                      <a:pt x="165" y="97"/>
                    </a:cubicBezTo>
                    <a:cubicBezTo>
                      <a:pt x="180" y="89"/>
                      <a:pt x="188" y="79"/>
                      <a:pt x="186" y="62"/>
                    </a:cubicBezTo>
                    <a:cubicBezTo>
                      <a:pt x="185" y="55"/>
                      <a:pt x="185" y="48"/>
                      <a:pt x="186" y="41"/>
                    </a:cubicBezTo>
                    <a:cubicBezTo>
                      <a:pt x="187" y="17"/>
                      <a:pt x="198" y="4"/>
                      <a:pt x="216" y="2"/>
                    </a:cubicBezTo>
                    <a:cubicBezTo>
                      <a:pt x="234" y="0"/>
                      <a:pt x="243" y="9"/>
                      <a:pt x="249" y="34"/>
                    </a:cubicBezTo>
                    <a:cubicBezTo>
                      <a:pt x="274" y="40"/>
                      <a:pt x="284" y="50"/>
                      <a:pt x="282" y="68"/>
                    </a:cubicBezTo>
                    <a:cubicBezTo>
                      <a:pt x="280" y="86"/>
                      <a:pt x="266" y="100"/>
                      <a:pt x="243" y="97"/>
                    </a:cubicBezTo>
                    <a:cubicBezTo>
                      <a:pt x="205" y="92"/>
                      <a:pt x="189" y="111"/>
                      <a:pt x="175" y="142"/>
                    </a:cubicBezTo>
                    <a:cubicBezTo>
                      <a:pt x="159" y="181"/>
                      <a:pt x="137" y="215"/>
                      <a:pt x="102" y="240"/>
                    </a:cubicBezTo>
                    <a:cubicBezTo>
                      <a:pt x="92" y="246"/>
                      <a:pt x="80" y="253"/>
                      <a:pt x="69" y="253"/>
                    </a:cubicBezTo>
                    <a:cubicBezTo>
                      <a:pt x="49" y="252"/>
                      <a:pt x="33" y="259"/>
                      <a:pt x="19" y="273"/>
                    </a:cubicBezTo>
                    <a:cubicBezTo>
                      <a:pt x="15" y="277"/>
                      <a:pt x="9" y="280"/>
                      <a:pt x="4" y="284"/>
                    </a:cubicBezTo>
                    <a:cubicBezTo>
                      <a:pt x="3" y="283"/>
                      <a:pt x="1" y="281"/>
                      <a:pt x="0" y="2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8"/>
              <p:cNvSpPr/>
              <p:nvPr/>
            </p:nvSpPr>
            <p:spPr bwMode="auto">
              <a:xfrm>
                <a:off x="5907088" y="3403600"/>
                <a:ext cx="222250" cy="219075"/>
              </a:xfrm>
              <a:custGeom>
                <a:avLst/>
                <a:gdLst>
                  <a:gd name="T0" fmla="*/ 39 w 74"/>
                  <a:gd name="T1" fmla="*/ 3 h 73"/>
                  <a:gd name="T2" fmla="*/ 30 w 74"/>
                  <a:gd name="T3" fmla="*/ 43 h 73"/>
                  <a:gd name="T4" fmla="*/ 69 w 74"/>
                  <a:gd name="T5" fmla="*/ 35 h 73"/>
                  <a:gd name="T6" fmla="*/ 58 w 74"/>
                  <a:gd name="T7" fmla="*/ 62 h 73"/>
                  <a:gd name="T8" fmla="*/ 15 w 74"/>
                  <a:gd name="T9" fmla="*/ 63 h 73"/>
                  <a:gd name="T10" fmla="*/ 6 w 74"/>
                  <a:gd name="T11" fmla="*/ 21 h 73"/>
                  <a:gd name="T12" fmla="*/ 39 w 74"/>
                  <a:gd name="T13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73">
                    <a:moveTo>
                      <a:pt x="39" y="3"/>
                    </a:moveTo>
                    <a:cubicBezTo>
                      <a:pt x="40" y="19"/>
                      <a:pt x="14" y="29"/>
                      <a:pt x="30" y="43"/>
                    </a:cubicBezTo>
                    <a:cubicBezTo>
                      <a:pt x="37" y="48"/>
                      <a:pt x="54" y="38"/>
                      <a:pt x="69" y="35"/>
                    </a:cubicBezTo>
                    <a:cubicBezTo>
                      <a:pt x="74" y="46"/>
                      <a:pt x="68" y="56"/>
                      <a:pt x="58" y="62"/>
                    </a:cubicBezTo>
                    <a:cubicBezTo>
                      <a:pt x="44" y="72"/>
                      <a:pt x="29" y="73"/>
                      <a:pt x="15" y="63"/>
                    </a:cubicBezTo>
                    <a:cubicBezTo>
                      <a:pt x="1" y="52"/>
                      <a:pt x="0" y="36"/>
                      <a:pt x="6" y="21"/>
                    </a:cubicBezTo>
                    <a:cubicBezTo>
                      <a:pt x="11" y="7"/>
                      <a:pt x="22" y="0"/>
                      <a:pt x="3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89408" y="41143"/>
            <a:ext cx="5361877" cy="87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矩形 33"/>
          <p:cNvSpPr/>
          <p:nvPr/>
        </p:nvSpPr>
        <p:spPr>
          <a:xfrm>
            <a:off x="2687605" y="186691"/>
            <a:ext cx="6805044" cy="730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200" dirty="0">
                <a:solidFill>
                  <a:srgbClr val="4151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检查</a:t>
            </a:r>
          </a:p>
        </p:txBody>
      </p:sp>
      <p:sp>
        <p:nvSpPr>
          <p:cNvPr id="3" name="任意多边形 2"/>
          <p:cNvSpPr/>
          <p:nvPr/>
        </p:nvSpPr>
        <p:spPr>
          <a:xfrm>
            <a:off x="5300189" y="4670484"/>
            <a:ext cx="56250" cy="160734"/>
          </a:xfrm>
          <a:custGeom>
            <a:avLst/>
            <a:gdLst/>
            <a:ahLst/>
            <a:cxnLst/>
            <a:rect l="l" t="t" r="r" b="b"/>
            <a:pathLst>
              <a:path w="56257" h="160734">
                <a:moveTo>
                  <a:pt x="44648" y="0"/>
                </a:moveTo>
                <a:lnTo>
                  <a:pt x="56257" y="0"/>
                </a:lnTo>
                <a:lnTo>
                  <a:pt x="56257" y="160734"/>
                </a:lnTo>
                <a:lnTo>
                  <a:pt x="41077" y="160734"/>
                </a:lnTo>
                <a:lnTo>
                  <a:pt x="41077" y="41076"/>
                </a:lnTo>
                <a:lnTo>
                  <a:pt x="0" y="41076"/>
                </a:lnTo>
                <a:lnTo>
                  <a:pt x="0" y="31254"/>
                </a:lnTo>
                <a:cubicBezTo>
                  <a:pt x="26789" y="31849"/>
                  <a:pt x="41672" y="21431"/>
                  <a:pt x="446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6799938" y="4670349"/>
            <a:ext cx="107142" cy="160734"/>
          </a:xfrm>
          <a:custGeom>
            <a:avLst/>
            <a:gdLst/>
            <a:ahLst/>
            <a:cxnLst/>
            <a:rect l="l" t="t" r="r" b="b"/>
            <a:pathLst>
              <a:path w="107156" h="160734">
                <a:moveTo>
                  <a:pt x="57150" y="0"/>
                </a:moveTo>
                <a:cubicBezTo>
                  <a:pt x="88701" y="1190"/>
                  <a:pt x="105370" y="15775"/>
                  <a:pt x="107156" y="43755"/>
                </a:cubicBezTo>
                <a:cubicBezTo>
                  <a:pt x="107156" y="65186"/>
                  <a:pt x="90785" y="84832"/>
                  <a:pt x="58043" y="102691"/>
                </a:cubicBezTo>
                <a:cubicBezTo>
                  <a:pt x="47922" y="108644"/>
                  <a:pt x="40779" y="113109"/>
                  <a:pt x="36611" y="116086"/>
                </a:cubicBezTo>
                <a:cubicBezTo>
                  <a:pt x="22324" y="126206"/>
                  <a:pt x="15478" y="136922"/>
                  <a:pt x="16073" y="148233"/>
                </a:cubicBezTo>
                <a:lnTo>
                  <a:pt x="105370" y="148233"/>
                </a:lnTo>
                <a:lnTo>
                  <a:pt x="105370" y="160734"/>
                </a:lnTo>
                <a:lnTo>
                  <a:pt x="0" y="160734"/>
                </a:lnTo>
                <a:cubicBezTo>
                  <a:pt x="0" y="143470"/>
                  <a:pt x="4167" y="130373"/>
                  <a:pt x="12501" y="121443"/>
                </a:cubicBezTo>
                <a:cubicBezTo>
                  <a:pt x="21431" y="110728"/>
                  <a:pt x="36016" y="99715"/>
                  <a:pt x="56257" y="88404"/>
                </a:cubicBezTo>
                <a:cubicBezTo>
                  <a:pt x="80664" y="75902"/>
                  <a:pt x="92273" y="61317"/>
                  <a:pt x="91082" y="44648"/>
                </a:cubicBezTo>
                <a:cubicBezTo>
                  <a:pt x="89892" y="24408"/>
                  <a:pt x="77986" y="13394"/>
                  <a:pt x="55364" y="11608"/>
                </a:cubicBezTo>
                <a:cubicBezTo>
                  <a:pt x="32742" y="13990"/>
                  <a:pt x="21133" y="27682"/>
                  <a:pt x="20538" y="52685"/>
                </a:cubicBezTo>
                <a:lnTo>
                  <a:pt x="5357" y="52685"/>
                </a:lnTo>
                <a:cubicBezTo>
                  <a:pt x="6548" y="19347"/>
                  <a:pt x="23812" y="1786"/>
                  <a:pt x="571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7000">
        <p:fade/>
      </p:transition>
    </mc:Choice>
    <mc:Fallback>
      <p:transition spd="med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0"/>
          <p:cNvGrpSpPr/>
          <p:nvPr/>
        </p:nvGrpSpPr>
        <p:grpSpPr>
          <a:xfrm>
            <a:off x="8339395" y="2286000"/>
            <a:ext cx="2369709" cy="633660"/>
            <a:chOff x="3106598" y="5073134"/>
            <a:chExt cx="2370017" cy="633660"/>
          </a:xfrm>
        </p:grpSpPr>
        <p:sp>
          <p:nvSpPr>
            <p:cNvPr id="22" name="矩形 21"/>
            <p:cNvSpPr/>
            <p:nvPr/>
          </p:nvSpPr>
          <p:spPr>
            <a:xfrm>
              <a:off x="3106598" y="5073134"/>
              <a:ext cx="6464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作答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3106598" y="5404404"/>
              <a:ext cx="2370017" cy="3023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050" b="1" dirty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沉着规范</a:t>
              </a:r>
            </a:p>
          </p:txBody>
        </p:sp>
      </p:grpSp>
      <p:grpSp>
        <p:nvGrpSpPr>
          <p:cNvPr id="4" name="组合 23"/>
          <p:cNvGrpSpPr/>
          <p:nvPr/>
        </p:nvGrpSpPr>
        <p:grpSpPr>
          <a:xfrm>
            <a:off x="1481311" y="2286000"/>
            <a:ext cx="2369709" cy="633660"/>
            <a:chOff x="1221767" y="2192338"/>
            <a:chExt cx="2370017" cy="633660"/>
          </a:xfrm>
        </p:grpSpPr>
        <p:sp>
          <p:nvSpPr>
            <p:cNvPr id="25" name="矩形 24"/>
            <p:cNvSpPr/>
            <p:nvPr/>
          </p:nvSpPr>
          <p:spPr>
            <a:xfrm>
              <a:off x="2945369" y="2192338"/>
              <a:ext cx="6464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审题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1221767" y="2523608"/>
              <a:ext cx="2370017" cy="3023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050" b="1" dirty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认真仔细</a:t>
              </a:r>
            </a:p>
          </p:txBody>
        </p:sp>
      </p:grpSp>
      <p:grpSp>
        <p:nvGrpSpPr>
          <p:cNvPr id="5" name="组合 26"/>
          <p:cNvGrpSpPr/>
          <p:nvPr/>
        </p:nvGrpSpPr>
        <p:grpSpPr>
          <a:xfrm>
            <a:off x="8339395" y="4917438"/>
            <a:ext cx="2369709" cy="633660"/>
            <a:chOff x="3106598" y="5073134"/>
            <a:chExt cx="2370017" cy="633660"/>
          </a:xfrm>
        </p:grpSpPr>
        <p:sp>
          <p:nvSpPr>
            <p:cNvPr id="28" name="矩形 27"/>
            <p:cNvSpPr/>
            <p:nvPr/>
          </p:nvSpPr>
          <p:spPr>
            <a:xfrm>
              <a:off x="3106598" y="5073134"/>
              <a:ext cx="110814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熟能生巧</a:t>
              </a:r>
            </a:p>
          </p:txBody>
        </p:sp>
        <p:sp>
          <p:nvSpPr>
            <p:cNvPr id="29" name="矩形 28"/>
            <p:cNvSpPr/>
            <p:nvPr/>
          </p:nvSpPr>
          <p:spPr>
            <a:xfrm>
              <a:off x="3106598" y="5404404"/>
              <a:ext cx="2370017" cy="3023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050" b="1" dirty="0">
                  <a:solidFill>
                    <a:schemeClr val="bg2">
                      <a:lumMod val="50000"/>
                    </a:schemeClr>
                  </a:solidFill>
                  <a:latin typeface="+mn-ea"/>
                </a:rPr>
                <a:t>勤奋坚持</a:t>
              </a:r>
            </a:p>
          </p:txBody>
        </p:sp>
      </p:grpSp>
      <p:grpSp>
        <p:nvGrpSpPr>
          <p:cNvPr id="6" name="组合 29"/>
          <p:cNvGrpSpPr/>
          <p:nvPr/>
        </p:nvGrpSpPr>
        <p:grpSpPr>
          <a:xfrm>
            <a:off x="1481311" y="4917438"/>
            <a:ext cx="2369709" cy="633660"/>
            <a:chOff x="1221767" y="2192338"/>
            <a:chExt cx="2370017" cy="633660"/>
          </a:xfrm>
        </p:grpSpPr>
        <p:sp>
          <p:nvSpPr>
            <p:cNvPr id="31" name="矩形 30"/>
            <p:cNvSpPr/>
            <p:nvPr/>
          </p:nvSpPr>
          <p:spPr>
            <a:xfrm>
              <a:off x="2945369" y="2192338"/>
              <a:ext cx="6464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检查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1221767" y="2523608"/>
              <a:ext cx="2370017" cy="3023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050" b="1" dirty="0">
                  <a:solidFill>
                    <a:schemeClr val="bg2">
                      <a:lumMod val="50000"/>
                    </a:schemeClr>
                  </a:solidFill>
                  <a:latin typeface="等线" pitchFamily="2" charset="-122"/>
                  <a:ea typeface="等线" pitchFamily="2" charset="-122"/>
                </a:rPr>
                <a:t>耐心细致</a:t>
              </a:r>
            </a:p>
          </p:txBody>
        </p:sp>
      </p:grpSp>
      <p:grpSp>
        <p:nvGrpSpPr>
          <p:cNvPr id="7" name="组合 1"/>
          <p:cNvGrpSpPr/>
          <p:nvPr/>
        </p:nvGrpSpPr>
        <p:grpSpPr>
          <a:xfrm>
            <a:off x="4562469" y="2505075"/>
            <a:ext cx="3065475" cy="3067050"/>
            <a:chOff x="4563063" y="2505075"/>
            <a:chExt cx="3065874" cy="3067050"/>
          </a:xfrm>
        </p:grpSpPr>
        <p:sp>
          <p:nvSpPr>
            <p:cNvPr id="12" name="任意多边形 11"/>
            <p:cNvSpPr/>
            <p:nvPr/>
          </p:nvSpPr>
          <p:spPr>
            <a:xfrm>
              <a:off x="4563063" y="2505075"/>
              <a:ext cx="1532937" cy="1533525"/>
            </a:xfrm>
            <a:custGeom>
              <a:avLst/>
              <a:gdLst>
                <a:gd name="connsiteX0" fmla="*/ 1675960 w 1784914"/>
                <a:gd name="connsiteY0" fmla="*/ 0 h 1785599"/>
                <a:gd name="connsiteX1" fmla="*/ 1675960 w 1784914"/>
                <a:gd name="connsiteY1" fmla="*/ 91822 h 1785599"/>
                <a:gd name="connsiteX2" fmla="*/ 1742714 w 1784914"/>
                <a:gd name="connsiteY2" fmla="*/ 192530 h 1785599"/>
                <a:gd name="connsiteX3" fmla="*/ 1784914 w 1784914"/>
                <a:gd name="connsiteY3" fmla="*/ 201050 h 1785599"/>
                <a:gd name="connsiteX4" fmla="*/ 1784914 w 1784914"/>
                <a:gd name="connsiteY4" fmla="*/ 1785599 h 1785599"/>
                <a:gd name="connsiteX5" fmla="*/ 200774 w 1784914"/>
                <a:gd name="connsiteY5" fmla="*/ 1785599 h 1785599"/>
                <a:gd name="connsiteX6" fmla="*/ 192186 w 1784914"/>
                <a:gd name="connsiteY6" fmla="*/ 1743057 h 1785599"/>
                <a:gd name="connsiteX7" fmla="*/ 91477 w 1784914"/>
                <a:gd name="connsiteY7" fmla="*/ 1676303 h 1785599"/>
                <a:gd name="connsiteX8" fmla="*/ 0 w 1784914"/>
                <a:gd name="connsiteY8" fmla="*/ 1676303 h 1785599"/>
                <a:gd name="connsiteX9" fmla="*/ 3727 w 1784914"/>
                <a:gd name="connsiteY9" fmla="*/ 1602503 h 1785599"/>
                <a:gd name="connsiteX10" fmla="*/ 26655 w 1784914"/>
                <a:gd name="connsiteY10" fmla="*/ 1445916 h 1785599"/>
                <a:gd name="connsiteX11" fmla="*/ 30766 w 1784914"/>
                <a:gd name="connsiteY11" fmla="*/ 1428639 h 1785599"/>
                <a:gd name="connsiteX12" fmla="*/ 120902 w 1784914"/>
                <a:gd name="connsiteY12" fmla="*/ 1452791 h 1785599"/>
                <a:gd name="connsiteX13" fmla="*/ 254764 w 1784914"/>
                <a:gd name="connsiteY13" fmla="*/ 1375506 h 1785599"/>
                <a:gd name="connsiteX14" fmla="*/ 254765 w 1784914"/>
                <a:gd name="connsiteY14" fmla="*/ 1375507 h 1785599"/>
                <a:gd name="connsiteX15" fmla="*/ 177480 w 1784914"/>
                <a:gd name="connsiteY15" fmla="*/ 1241645 h 1785599"/>
                <a:gd name="connsiteX16" fmla="*/ 88165 w 1784914"/>
                <a:gd name="connsiteY16" fmla="*/ 1217714 h 1785599"/>
                <a:gd name="connsiteX17" fmla="*/ 111529 w 1784914"/>
                <a:gd name="connsiteY17" fmla="*/ 1147442 h 1785599"/>
                <a:gd name="connsiteX18" fmla="*/ 172252 w 1784914"/>
                <a:gd name="connsiteY18" fmla="*/ 1006779 h 1785599"/>
                <a:gd name="connsiteX19" fmla="*/ 183017 w 1784914"/>
                <a:gd name="connsiteY19" fmla="*/ 986752 h 1785599"/>
                <a:gd name="connsiteX20" fmla="*/ 263752 w 1784914"/>
                <a:gd name="connsiteY20" fmla="*/ 1033364 h 1785599"/>
                <a:gd name="connsiteX21" fmla="*/ 413054 w 1784914"/>
                <a:gd name="connsiteY21" fmla="*/ 993359 h 1785599"/>
                <a:gd name="connsiteX22" fmla="*/ 413055 w 1784914"/>
                <a:gd name="connsiteY22" fmla="*/ 993359 h 1785599"/>
                <a:gd name="connsiteX23" fmla="*/ 373050 w 1784914"/>
                <a:gd name="connsiteY23" fmla="*/ 844056 h 1785599"/>
                <a:gd name="connsiteX24" fmla="*/ 293118 w 1784914"/>
                <a:gd name="connsiteY24" fmla="*/ 797908 h 1785599"/>
                <a:gd name="connsiteX25" fmla="*/ 327214 w 1784914"/>
                <a:gd name="connsiteY25" fmla="*/ 745653 h 1785599"/>
                <a:gd name="connsiteX26" fmla="*/ 414132 w 1784914"/>
                <a:gd name="connsiteY26" fmla="*/ 633628 h 1785599"/>
                <a:gd name="connsiteX27" fmla="*/ 444911 w 1784914"/>
                <a:gd name="connsiteY27" fmla="*/ 599824 h 1785599"/>
                <a:gd name="connsiteX28" fmla="*/ 510288 w 1784914"/>
                <a:gd name="connsiteY28" fmla="*/ 665202 h 1785599"/>
                <a:gd name="connsiteX29" fmla="*/ 664857 w 1784914"/>
                <a:gd name="connsiteY29" fmla="*/ 665202 h 1785599"/>
                <a:gd name="connsiteX30" fmla="*/ 664858 w 1784914"/>
                <a:gd name="connsiteY30" fmla="*/ 665202 h 1785599"/>
                <a:gd name="connsiteX31" fmla="*/ 664858 w 1784914"/>
                <a:gd name="connsiteY31" fmla="*/ 510633 h 1785599"/>
                <a:gd name="connsiteX32" fmla="*/ 599070 w 1784914"/>
                <a:gd name="connsiteY32" fmla="*/ 444845 h 1785599"/>
                <a:gd name="connsiteX33" fmla="*/ 612725 w 1784914"/>
                <a:gd name="connsiteY33" fmla="*/ 432033 h 1785599"/>
                <a:gd name="connsiteX34" fmla="*/ 723393 w 1784914"/>
                <a:gd name="connsiteY34" fmla="*/ 343470 h 1785599"/>
                <a:gd name="connsiteX35" fmla="*/ 798037 w 1784914"/>
                <a:gd name="connsiteY35" fmla="*/ 294280 h 1785599"/>
                <a:gd name="connsiteX36" fmla="*/ 843713 w 1784914"/>
                <a:gd name="connsiteY36" fmla="*/ 373393 h 1785599"/>
                <a:gd name="connsiteX37" fmla="*/ 993016 w 1784914"/>
                <a:gd name="connsiteY37" fmla="*/ 413399 h 1785599"/>
                <a:gd name="connsiteX38" fmla="*/ 1033022 w 1784914"/>
                <a:gd name="connsiteY38" fmla="*/ 264097 h 1785599"/>
                <a:gd name="connsiteX39" fmla="*/ 987192 w 1784914"/>
                <a:gd name="connsiteY39" fmla="*/ 184718 h 1785599"/>
                <a:gd name="connsiteX40" fmla="*/ 1050922 w 1784914"/>
                <a:gd name="connsiteY40" fmla="*/ 151827 h 1785599"/>
                <a:gd name="connsiteX41" fmla="*/ 1184466 w 1784914"/>
                <a:gd name="connsiteY41" fmla="*/ 98096 h 1785599"/>
                <a:gd name="connsiteX42" fmla="*/ 1217213 w 1784914"/>
                <a:gd name="connsiteY42" fmla="*/ 87922 h 1785599"/>
                <a:gd name="connsiteX43" fmla="*/ 1241301 w 1784914"/>
                <a:gd name="connsiteY43" fmla="*/ 177823 h 1785599"/>
                <a:gd name="connsiteX44" fmla="*/ 1375163 w 1784914"/>
                <a:gd name="connsiteY44" fmla="*/ 255107 h 1785599"/>
                <a:gd name="connsiteX45" fmla="*/ 1375163 w 1784914"/>
                <a:gd name="connsiteY45" fmla="*/ 255109 h 1785599"/>
                <a:gd name="connsiteX46" fmla="*/ 1452447 w 1784914"/>
                <a:gd name="connsiteY46" fmla="*/ 121247 h 1785599"/>
                <a:gd name="connsiteX47" fmla="*/ 1428421 w 1784914"/>
                <a:gd name="connsiteY47" fmla="*/ 31578 h 1785599"/>
                <a:gd name="connsiteX48" fmla="*/ 1466236 w 1784914"/>
                <a:gd name="connsiteY48" fmla="*/ 23158 h 1785599"/>
                <a:gd name="connsiteX49" fmla="*/ 1613458 w 1784914"/>
                <a:gd name="connsiteY49" fmla="*/ 2960 h 178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784914" h="1785599">
                  <a:moveTo>
                    <a:pt x="1675960" y="0"/>
                  </a:moveTo>
                  <a:lnTo>
                    <a:pt x="1675960" y="91822"/>
                  </a:lnTo>
                  <a:cubicBezTo>
                    <a:pt x="1675960" y="137094"/>
                    <a:pt x="1703485" y="175937"/>
                    <a:pt x="1742714" y="192530"/>
                  </a:cubicBezTo>
                  <a:lnTo>
                    <a:pt x="1784914" y="201050"/>
                  </a:lnTo>
                  <a:lnTo>
                    <a:pt x="1784914" y="1785599"/>
                  </a:lnTo>
                  <a:lnTo>
                    <a:pt x="200774" y="1785599"/>
                  </a:lnTo>
                  <a:lnTo>
                    <a:pt x="192186" y="1743057"/>
                  </a:lnTo>
                  <a:cubicBezTo>
                    <a:pt x="175593" y="1703829"/>
                    <a:pt x="136750" y="1676303"/>
                    <a:pt x="91477" y="1676303"/>
                  </a:cubicBezTo>
                  <a:lnTo>
                    <a:pt x="0" y="1676303"/>
                  </a:lnTo>
                  <a:lnTo>
                    <a:pt x="3727" y="1602503"/>
                  </a:lnTo>
                  <a:cubicBezTo>
                    <a:pt x="9100" y="1549592"/>
                    <a:pt x="16777" y="1497363"/>
                    <a:pt x="26655" y="1445916"/>
                  </a:cubicBezTo>
                  <a:lnTo>
                    <a:pt x="30766" y="1428639"/>
                  </a:lnTo>
                  <a:lnTo>
                    <a:pt x="120902" y="1452791"/>
                  </a:lnTo>
                  <a:cubicBezTo>
                    <a:pt x="179209" y="1468414"/>
                    <a:pt x="239141" y="1433812"/>
                    <a:pt x="254764" y="1375506"/>
                  </a:cubicBezTo>
                  <a:lnTo>
                    <a:pt x="254765" y="1375507"/>
                  </a:lnTo>
                  <a:cubicBezTo>
                    <a:pt x="270387" y="1317200"/>
                    <a:pt x="235786" y="1257269"/>
                    <a:pt x="177480" y="1241645"/>
                  </a:cubicBezTo>
                  <a:lnTo>
                    <a:pt x="88165" y="1217714"/>
                  </a:lnTo>
                  <a:lnTo>
                    <a:pt x="111529" y="1147442"/>
                  </a:lnTo>
                  <a:cubicBezTo>
                    <a:pt x="129806" y="1099534"/>
                    <a:pt x="150081" y="1052612"/>
                    <a:pt x="172252" y="1006779"/>
                  </a:cubicBezTo>
                  <a:lnTo>
                    <a:pt x="183017" y="986752"/>
                  </a:lnTo>
                  <a:lnTo>
                    <a:pt x="263752" y="1033364"/>
                  </a:lnTo>
                  <a:cubicBezTo>
                    <a:pt x="316027" y="1063546"/>
                    <a:pt x="382873" y="1045634"/>
                    <a:pt x="413054" y="993359"/>
                  </a:cubicBezTo>
                  <a:lnTo>
                    <a:pt x="413055" y="993359"/>
                  </a:lnTo>
                  <a:cubicBezTo>
                    <a:pt x="443237" y="941083"/>
                    <a:pt x="425325" y="874238"/>
                    <a:pt x="373050" y="844056"/>
                  </a:cubicBezTo>
                  <a:lnTo>
                    <a:pt x="293118" y="797908"/>
                  </a:lnTo>
                  <a:lnTo>
                    <a:pt x="327214" y="745653"/>
                  </a:lnTo>
                  <a:cubicBezTo>
                    <a:pt x="354727" y="707148"/>
                    <a:pt x="383728" y="669779"/>
                    <a:pt x="414132" y="633628"/>
                  </a:cubicBezTo>
                  <a:lnTo>
                    <a:pt x="444911" y="599824"/>
                  </a:lnTo>
                  <a:lnTo>
                    <a:pt x="510288" y="665202"/>
                  </a:lnTo>
                  <a:cubicBezTo>
                    <a:pt x="552971" y="707884"/>
                    <a:pt x="622175" y="707884"/>
                    <a:pt x="664857" y="665202"/>
                  </a:cubicBezTo>
                  <a:lnTo>
                    <a:pt x="664858" y="665202"/>
                  </a:lnTo>
                  <a:cubicBezTo>
                    <a:pt x="707542" y="622519"/>
                    <a:pt x="707542" y="553316"/>
                    <a:pt x="664858" y="510633"/>
                  </a:cubicBezTo>
                  <a:lnTo>
                    <a:pt x="599070" y="444845"/>
                  </a:lnTo>
                  <a:lnTo>
                    <a:pt x="612725" y="432033"/>
                  </a:lnTo>
                  <a:cubicBezTo>
                    <a:pt x="648407" y="401096"/>
                    <a:pt x="685325" y="371547"/>
                    <a:pt x="723393" y="343470"/>
                  </a:cubicBezTo>
                  <a:lnTo>
                    <a:pt x="798037" y="294280"/>
                  </a:lnTo>
                  <a:lnTo>
                    <a:pt x="843713" y="373393"/>
                  </a:lnTo>
                  <a:cubicBezTo>
                    <a:pt x="873894" y="425669"/>
                    <a:pt x="940740" y="443581"/>
                    <a:pt x="993016" y="413399"/>
                  </a:cubicBezTo>
                  <a:cubicBezTo>
                    <a:pt x="1045292" y="383218"/>
                    <a:pt x="1063203" y="316373"/>
                    <a:pt x="1033022" y="264097"/>
                  </a:cubicBezTo>
                  <a:lnTo>
                    <a:pt x="987192" y="184718"/>
                  </a:lnTo>
                  <a:lnTo>
                    <a:pt x="1050922" y="151827"/>
                  </a:lnTo>
                  <a:cubicBezTo>
                    <a:pt x="1094537" y="132194"/>
                    <a:pt x="1139080" y="114255"/>
                    <a:pt x="1184466" y="98096"/>
                  </a:cubicBezTo>
                  <a:lnTo>
                    <a:pt x="1217213" y="87922"/>
                  </a:lnTo>
                  <a:lnTo>
                    <a:pt x="1241301" y="177823"/>
                  </a:lnTo>
                  <a:cubicBezTo>
                    <a:pt x="1256925" y="236129"/>
                    <a:pt x="1316856" y="270731"/>
                    <a:pt x="1375163" y="255107"/>
                  </a:cubicBezTo>
                  <a:lnTo>
                    <a:pt x="1375163" y="255109"/>
                  </a:lnTo>
                  <a:cubicBezTo>
                    <a:pt x="1433469" y="239485"/>
                    <a:pt x="1468070" y="179554"/>
                    <a:pt x="1452447" y="121247"/>
                  </a:cubicBezTo>
                  <a:lnTo>
                    <a:pt x="1428421" y="31578"/>
                  </a:lnTo>
                  <a:lnTo>
                    <a:pt x="1466236" y="23158"/>
                  </a:lnTo>
                  <a:cubicBezTo>
                    <a:pt x="1514663" y="14450"/>
                    <a:pt x="1563764" y="7689"/>
                    <a:pt x="1613458" y="2960"/>
                  </a:cubicBezTo>
                  <a:close/>
                </a:path>
              </a:pathLst>
            </a:custGeom>
            <a:gradFill>
              <a:gsLst>
                <a:gs pos="0">
                  <a:srgbClr val="0076CF"/>
                </a:gs>
                <a:gs pos="100000">
                  <a:srgbClr val="1CCCF8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 12"/>
            <p:cNvSpPr/>
            <p:nvPr/>
          </p:nvSpPr>
          <p:spPr>
            <a:xfrm flipH="1">
              <a:off x="6096000" y="2505075"/>
              <a:ext cx="1532937" cy="1533525"/>
            </a:xfrm>
            <a:custGeom>
              <a:avLst/>
              <a:gdLst>
                <a:gd name="connsiteX0" fmla="*/ 1675960 w 1784914"/>
                <a:gd name="connsiteY0" fmla="*/ 0 h 1785599"/>
                <a:gd name="connsiteX1" fmla="*/ 1675960 w 1784914"/>
                <a:gd name="connsiteY1" fmla="*/ 91822 h 1785599"/>
                <a:gd name="connsiteX2" fmla="*/ 1742714 w 1784914"/>
                <a:gd name="connsiteY2" fmla="*/ 192530 h 1785599"/>
                <a:gd name="connsiteX3" fmla="*/ 1784914 w 1784914"/>
                <a:gd name="connsiteY3" fmla="*/ 201050 h 1785599"/>
                <a:gd name="connsiteX4" fmla="*/ 1784914 w 1784914"/>
                <a:gd name="connsiteY4" fmla="*/ 1785599 h 1785599"/>
                <a:gd name="connsiteX5" fmla="*/ 200774 w 1784914"/>
                <a:gd name="connsiteY5" fmla="*/ 1785599 h 1785599"/>
                <a:gd name="connsiteX6" fmla="*/ 192186 w 1784914"/>
                <a:gd name="connsiteY6" fmla="*/ 1743057 h 1785599"/>
                <a:gd name="connsiteX7" fmla="*/ 91477 w 1784914"/>
                <a:gd name="connsiteY7" fmla="*/ 1676303 h 1785599"/>
                <a:gd name="connsiteX8" fmla="*/ 0 w 1784914"/>
                <a:gd name="connsiteY8" fmla="*/ 1676303 h 1785599"/>
                <a:gd name="connsiteX9" fmla="*/ 3727 w 1784914"/>
                <a:gd name="connsiteY9" fmla="*/ 1602503 h 1785599"/>
                <a:gd name="connsiteX10" fmla="*/ 26655 w 1784914"/>
                <a:gd name="connsiteY10" fmla="*/ 1445916 h 1785599"/>
                <a:gd name="connsiteX11" fmla="*/ 30766 w 1784914"/>
                <a:gd name="connsiteY11" fmla="*/ 1428639 h 1785599"/>
                <a:gd name="connsiteX12" fmla="*/ 120902 w 1784914"/>
                <a:gd name="connsiteY12" fmla="*/ 1452791 h 1785599"/>
                <a:gd name="connsiteX13" fmla="*/ 254764 w 1784914"/>
                <a:gd name="connsiteY13" fmla="*/ 1375506 h 1785599"/>
                <a:gd name="connsiteX14" fmla="*/ 254765 w 1784914"/>
                <a:gd name="connsiteY14" fmla="*/ 1375507 h 1785599"/>
                <a:gd name="connsiteX15" fmla="*/ 177480 w 1784914"/>
                <a:gd name="connsiteY15" fmla="*/ 1241645 h 1785599"/>
                <a:gd name="connsiteX16" fmla="*/ 88165 w 1784914"/>
                <a:gd name="connsiteY16" fmla="*/ 1217714 h 1785599"/>
                <a:gd name="connsiteX17" fmla="*/ 111529 w 1784914"/>
                <a:gd name="connsiteY17" fmla="*/ 1147442 h 1785599"/>
                <a:gd name="connsiteX18" fmla="*/ 172252 w 1784914"/>
                <a:gd name="connsiteY18" fmla="*/ 1006779 h 1785599"/>
                <a:gd name="connsiteX19" fmla="*/ 183017 w 1784914"/>
                <a:gd name="connsiteY19" fmla="*/ 986752 h 1785599"/>
                <a:gd name="connsiteX20" fmla="*/ 263752 w 1784914"/>
                <a:gd name="connsiteY20" fmla="*/ 1033364 h 1785599"/>
                <a:gd name="connsiteX21" fmla="*/ 413054 w 1784914"/>
                <a:gd name="connsiteY21" fmla="*/ 993359 h 1785599"/>
                <a:gd name="connsiteX22" fmla="*/ 413055 w 1784914"/>
                <a:gd name="connsiteY22" fmla="*/ 993359 h 1785599"/>
                <a:gd name="connsiteX23" fmla="*/ 373050 w 1784914"/>
                <a:gd name="connsiteY23" fmla="*/ 844056 h 1785599"/>
                <a:gd name="connsiteX24" fmla="*/ 293118 w 1784914"/>
                <a:gd name="connsiteY24" fmla="*/ 797908 h 1785599"/>
                <a:gd name="connsiteX25" fmla="*/ 327214 w 1784914"/>
                <a:gd name="connsiteY25" fmla="*/ 745653 h 1785599"/>
                <a:gd name="connsiteX26" fmla="*/ 414132 w 1784914"/>
                <a:gd name="connsiteY26" fmla="*/ 633628 h 1785599"/>
                <a:gd name="connsiteX27" fmla="*/ 444911 w 1784914"/>
                <a:gd name="connsiteY27" fmla="*/ 599824 h 1785599"/>
                <a:gd name="connsiteX28" fmla="*/ 510288 w 1784914"/>
                <a:gd name="connsiteY28" fmla="*/ 665202 h 1785599"/>
                <a:gd name="connsiteX29" fmla="*/ 664857 w 1784914"/>
                <a:gd name="connsiteY29" fmla="*/ 665202 h 1785599"/>
                <a:gd name="connsiteX30" fmla="*/ 664858 w 1784914"/>
                <a:gd name="connsiteY30" fmla="*/ 665202 h 1785599"/>
                <a:gd name="connsiteX31" fmla="*/ 664858 w 1784914"/>
                <a:gd name="connsiteY31" fmla="*/ 510633 h 1785599"/>
                <a:gd name="connsiteX32" fmla="*/ 599070 w 1784914"/>
                <a:gd name="connsiteY32" fmla="*/ 444845 h 1785599"/>
                <a:gd name="connsiteX33" fmla="*/ 612725 w 1784914"/>
                <a:gd name="connsiteY33" fmla="*/ 432033 h 1785599"/>
                <a:gd name="connsiteX34" fmla="*/ 723393 w 1784914"/>
                <a:gd name="connsiteY34" fmla="*/ 343470 h 1785599"/>
                <a:gd name="connsiteX35" fmla="*/ 798037 w 1784914"/>
                <a:gd name="connsiteY35" fmla="*/ 294280 h 1785599"/>
                <a:gd name="connsiteX36" fmla="*/ 843713 w 1784914"/>
                <a:gd name="connsiteY36" fmla="*/ 373393 h 1785599"/>
                <a:gd name="connsiteX37" fmla="*/ 993016 w 1784914"/>
                <a:gd name="connsiteY37" fmla="*/ 413399 h 1785599"/>
                <a:gd name="connsiteX38" fmla="*/ 1033022 w 1784914"/>
                <a:gd name="connsiteY38" fmla="*/ 264097 h 1785599"/>
                <a:gd name="connsiteX39" fmla="*/ 987192 w 1784914"/>
                <a:gd name="connsiteY39" fmla="*/ 184718 h 1785599"/>
                <a:gd name="connsiteX40" fmla="*/ 1050922 w 1784914"/>
                <a:gd name="connsiteY40" fmla="*/ 151827 h 1785599"/>
                <a:gd name="connsiteX41" fmla="*/ 1184466 w 1784914"/>
                <a:gd name="connsiteY41" fmla="*/ 98096 h 1785599"/>
                <a:gd name="connsiteX42" fmla="*/ 1217213 w 1784914"/>
                <a:gd name="connsiteY42" fmla="*/ 87922 h 1785599"/>
                <a:gd name="connsiteX43" fmla="*/ 1241301 w 1784914"/>
                <a:gd name="connsiteY43" fmla="*/ 177823 h 1785599"/>
                <a:gd name="connsiteX44" fmla="*/ 1375163 w 1784914"/>
                <a:gd name="connsiteY44" fmla="*/ 255107 h 1785599"/>
                <a:gd name="connsiteX45" fmla="*/ 1375163 w 1784914"/>
                <a:gd name="connsiteY45" fmla="*/ 255109 h 1785599"/>
                <a:gd name="connsiteX46" fmla="*/ 1452447 w 1784914"/>
                <a:gd name="connsiteY46" fmla="*/ 121247 h 1785599"/>
                <a:gd name="connsiteX47" fmla="*/ 1428421 w 1784914"/>
                <a:gd name="connsiteY47" fmla="*/ 31578 h 1785599"/>
                <a:gd name="connsiteX48" fmla="*/ 1466236 w 1784914"/>
                <a:gd name="connsiteY48" fmla="*/ 23158 h 1785599"/>
                <a:gd name="connsiteX49" fmla="*/ 1613458 w 1784914"/>
                <a:gd name="connsiteY49" fmla="*/ 2960 h 178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784914" h="1785599">
                  <a:moveTo>
                    <a:pt x="1675960" y="0"/>
                  </a:moveTo>
                  <a:lnTo>
                    <a:pt x="1675960" y="91822"/>
                  </a:lnTo>
                  <a:cubicBezTo>
                    <a:pt x="1675960" y="137094"/>
                    <a:pt x="1703485" y="175937"/>
                    <a:pt x="1742714" y="192530"/>
                  </a:cubicBezTo>
                  <a:lnTo>
                    <a:pt x="1784914" y="201050"/>
                  </a:lnTo>
                  <a:lnTo>
                    <a:pt x="1784914" y="1785599"/>
                  </a:lnTo>
                  <a:lnTo>
                    <a:pt x="200774" y="1785599"/>
                  </a:lnTo>
                  <a:lnTo>
                    <a:pt x="192186" y="1743057"/>
                  </a:lnTo>
                  <a:cubicBezTo>
                    <a:pt x="175593" y="1703829"/>
                    <a:pt x="136750" y="1676303"/>
                    <a:pt x="91477" y="1676303"/>
                  </a:cubicBezTo>
                  <a:lnTo>
                    <a:pt x="0" y="1676303"/>
                  </a:lnTo>
                  <a:lnTo>
                    <a:pt x="3727" y="1602503"/>
                  </a:lnTo>
                  <a:cubicBezTo>
                    <a:pt x="9100" y="1549592"/>
                    <a:pt x="16777" y="1497363"/>
                    <a:pt x="26655" y="1445916"/>
                  </a:cubicBezTo>
                  <a:lnTo>
                    <a:pt x="30766" y="1428639"/>
                  </a:lnTo>
                  <a:lnTo>
                    <a:pt x="120902" y="1452791"/>
                  </a:lnTo>
                  <a:cubicBezTo>
                    <a:pt x="179209" y="1468414"/>
                    <a:pt x="239141" y="1433812"/>
                    <a:pt x="254764" y="1375506"/>
                  </a:cubicBezTo>
                  <a:lnTo>
                    <a:pt x="254765" y="1375507"/>
                  </a:lnTo>
                  <a:cubicBezTo>
                    <a:pt x="270387" y="1317200"/>
                    <a:pt x="235786" y="1257269"/>
                    <a:pt x="177480" y="1241645"/>
                  </a:cubicBezTo>
                  <a:lnTo>
                    <a:pt x="88165" y="1217714"/>
                  </a:lnTo>
                  <a:lnTo>
                    <a:pt x="111529" y="1147442"/>
                  </a:lnTo>
                  <a:cubicBezTo>
                    <a:pt x="129806" y="1099534"/>
                    <a:pt x="150081" y="1052612"/>
                    <a:pt x="172252" y="1006779"/>
                  </a:cubicBezTo>
                  <a:lnTo>
                    <a:pt x="183017" y="986752"/>
                  </a:lnTo>
                  <a:lnTo>
                    <a:pt x="263752" y="1033364"/>
                  </a:lnTo>
                  <a:cubicBezTo>
                    <a:pt x="316027" y="1063546"/>
                    <a:pt x="382873" y="1045634"/>
                    <a:pt x="413054" y="993359"/>
                  </a:cubicBezTo>
                  <a:lnTo>
                    <a:pt x="413055" y="993359"/>
                  </a:lnTo>
                  <a:cubicBezTo>
                    <a:pt x="443237" y="941083"/>
                    <a:pt x="425325" y="874238"/>
                    <a:pt x="373050" y="844056"/>
                  </a:cubicBezTo>
                  <a:lnTo>
                    <a:pt x="293118" y="797908"/>
                  </a:lnTo>
                  <a:lnTo>
                    <a:pt x="327214" y="745653"/>
                  </a:lnTo>
                  <a:cubicBezTo>
                    <a:pt x="354727" y="707148"/>
                    <a:pt x="383728" y="669779"/>
                    <a:pt x="414132" y="633628"/>
                  </a:cubicBezTo>
                  <a:lnTo>
                    <a:pt x="444911" y="599824"/>
                  </a:lnTo>
                  <a:lnTo>
                    <a:pt x="510288" y="665202"/>
                  </a:lnTo>
                  <a:cubicBezTo>
                    <a:pt x="552971" y="707884"/>
                    <a:pt x="622175" y="707884"/>
                    <a:pt x="664857" y="665202"/>
                  </a:cubicBezTo>
                  <a:lnTo>
                    <a:pt x="664858" y="665202"/>
                  </a:lnTo>
                  <a:cubicBezTo>
                    <a:pt x="707542" y="622519"/>
                    <a:pt x="707542" y="553316"/>
                    <a:pt x="664858" y="510633"/>
                  </a:cubicBezTo>
                  <a:lnTo>
                    <a:pt x="599070" y="444845"/>
                  </a:lnTo>
                  <a:lnTo>
                    <a:pt x="612725" y="432033"/>
                  </a:lnTo>
                  <a:cubicBezTo>
                    <a:pt x="648407" y="401096"/>
                    <a:pt x="685325" y="371547"/>
                    <a:pt x="723393" y="343470"/>
                  </a:cubicBezTo>
                  <a:lnTo>
                    <a:pt x="798037" y="294280"/>
                  </a:lnTo>
                  <a:lnTo>
                    <a:pt x="843713" y="373393"/>
                  </a:lnTo>
                  <a:cubicBezTo>
                    <a:pt x="873894" y="425669"/>
                    <a:pt x="940740" y="443581"/>
                    <a:pt x="993016" y="413399"/>
                  </a:cubicBezTo>
                  <a:cubicBezTo>
                    <a:pt x="1045292" y="383218"/>
                    <a:pt x="1063203" y="316373"/>
                    <a:pt x="1033022" y="264097"/>
                  </a:cubicBezTo>
                  <a:lnTo>
                    <a:pt x="987192" y="184718"/>
                  </a:lnTo>
                  <a:lnTo>
                    <a:pt x="1050922" y="151827"/>
                  </a:lnTo>
                  <a:cubicBezTo>
                    <a:pt x="1094537" y="132194"/>
                    <a:pt x="1139080" y="114255"/>
                    <a:pt x="1184466" y="98096"/>
                  </a:cubicBezTo>
                  <a:lnTo>
                    <a:pt x="1217213" y="87922"/>
                  </a:lnTo>
                  <a:lnTo>
                    <a:pt x="1241301" y="177823"/>
                  </a:lnTo>
                  <a:cubicBezTo>
                    <a:pt x="1256925" y="236129"/>
                    <a:pt x="1316856" y="270731"/>
                    <a:pt x="1375163" y="255107"/>
                  </a:cubicBezTo>
                  <a:lnTo>
                    <a:pt x="1375163" y="255109"/>
                  </a:lnTo>
                  <a:cubicBezTo>
                    <a:pt x="1433469" y="239485"/>
                    <a:pt x="1468070" y="179554"/>
                    <a:pt x="1452447" y="121247"/>
                  </a:cubicBezTo>
                  <a:lnTo>
                    <a:pt x="1428421" y="31578"/>
                  </a:lnTo>
                  <a:lnTo>
                    <a:pt x="1466236" y="23158"/>
                  </a:lnTo>
                  <a:cubicBezTo>
                    <a:pt x="1514663" y="14450"/>
                    <a:pt x="1563764" y="7689"/>
                    <a:pt x="1613458" y="2960"/>
                  </a:cubicBezTo>
                  <a:close/>
                </a:path>
              </a:pathLst>
            </a:custGeom>
            <a:gradFill>
              <a:gsLst>
                <a:gs pos="0">
                  <a:srgbClr val="DC4A0C"/>
                </a:gs>
                <a:gs pos="100000">
                  <a:srgbClr val="FA891B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 flipV="1">
              <a:off x="4563063" y="4038600"/>
              <a:ext cx="1532937" cy="1533525"/>
            </a:xfrm>
            <a:custGeom>
              <a:avLst/>
              <a:gdLst>
                <a:gd name="connsiteX0" fmla="*/ 1675960 w 1784914"/>
                <a:gd name="connsiteY0" fmla="*/ 0 h 1785599"/>
                <a:gd name="connsiteX1" fmla="*/ 1675960 w 1784914"/>
                <a:gd name="connsiteY1" fmla="*/ 91822 h 1785599"/>
                <a:gd name="connsiteX2" fmla="*/ 1742714 w 1784914"/>
                <a:gd name="connsiteY2" fmla="*/ 192530 h 1785599"/>
                <a:gd name="connsiteX3" fmla="*/ 1784914 w 1784914"/>
                <a:gd name="connsiteY3" fmla="*/ 201050 h 1785599"/>
                <a:gd name="connsiteX4" fmla="*/ 1784914 w 1784914"/>
                <a:gd name="connsiteY4" fmla="*/ 1785599 h 1785599"/>
                <a:gd name="connsiteX5" fmla="*/ 200774 w 1784914"/>
                <a:gd name="connsiteY5" fmla="*/ 1785599 h 1785599"/>
                <a:gd name="connsiteX6" fmla="*/ 192186 w 1784914"/>
                <a:gd name="connsiteY6" fmla="*/ 1743057 h 1785599"/>
                <a:gd name="connsiteX7" fmla="*/ 91477 w 1784914"/>
                <a:gd name="connsiteY7" fmla="*/ 1676303 h 1785599"/>
                <a:gd name="connsiteX8" fmla="*/ 0 w 1784914"/>
                <a:gd name="connsiteY8" fmla="*/ 1676303 h 1785599"/>
                <a:gd name="connsiteX9" fmla="*/ 3727 w 1784914"/>
                <a:gd name="connsiteY9" fmla="*/ 1602503 h 1785599"/>
                <a:gd name="connsiteX10" fmla="*/ 26655 w 1784914"/>
                <a:gd name="connsiteY10" fmla="*/ 1445916 h 1785599"/>
                <a:gd name="connsiteX11" fmla="*/ 30766 w 1784914"/>
                <a:gd name="connsiteY11" fmla="*/ 1428639 h 1785599"/>
                <a:gd name="connsiteX12" fmla="*/ 120902 w 1784914"/>
                <a:gd name="connsiteY12" fmla="*/ 1452791 h 1785599"/>
                <a:gd name="connsiteX13" fmla="*/ 254764 w 1784914"/>
                <a:gd name="connsiteY13" fmla="*/ 1375506 h 1785599"/>
                <a:gd name="connsiteX14" fmla="*/ 254765 w 1784914"/>
                <a:gd name="connsiteY14" fmla="*/ 1375507 h 1785599"/>
                <a:gd name="connsiteX15" fmla="*/ 177480 w 1784914"/>
                <a:gd name="connsiteY15" fmla="*/ 1241645 h 1785599"/>
                <a:gd name="connsiteX16" fmla="*/ 88165 w 1784914"/>
                <a:gd name="connsiteY16" fmla="*/ 1217714 h 1785599"/>
                <a:gd name="connsiteX17" fmla="*/ 111529 w 1784914"/>
                <a:gd name="connsiteY17" fmla="*/ 1147442 h 1785599"/>
                <a:gd name="connsiteX18" fmla="*/ 172252 w 1784914"/>
                <a:gd name="connsiteY18" fmla="*/ 1006779 h 1785599"/>
                <a:gd name="connsiteX19" fmla="*/ 183017 w 1784914"/>
                <a:gd name="connsiteY19" fmla="*/ 986752 h 1785599"/>
                <a:gd name="connsiteX20" fmla="*/ 263752 w 1784914"/>
                <a:gd name="connsiteY20" fmla="*/ 1033364 h 1785599"/>
                <a:gd name="connsiteX21" fmla="*/ 413054 w 1784914"/>
                <a:gd name="connsiteY21" fmla="*/ 993359 h 1785599"/>
                <a:gd name="connsiteX22" fmla="*/ 413055 w 1784914"/>
                <a:gd name="connsiteY22" fmla="*/ 993359 h 1785599"/>
                <a:gd name="connsiteX23" fmla="*/ 373050 w 1784914"/>
                <a:gd name="connsiteY23" fmla="*/ 844056 h 1785599"/>
                <a:gd name="connsiteX24" fmla="*/ 293118 w 1784914"/>
                <a:gd name="connsiteY24" fmla="*/ 797908 h 1785599"/>
                <a:gd name="connsiteX25" fmla="*/ 327214 w 1784914"/>
                <a:gd name="connsiteY25" fmla="*/ 745653 h 1785599"/>
                <a:gd name="connsiteX26" fmla="*/ 414132 w 1784914"/>
                <a:gd name="connsiteY26" fmla="*/ 633628 h 1785599"/>
                <a:gd name="connsiteX27" fmla="*/ 444911 w 1784914"/>
                <a:gd name="connsiteY27" fmla="*/ 599824 h 1785599"/>
                <a:gd name="connsiteX28" fmla="*/ 510288 w 1784914"/>
                <a:gd name="connsiteY28" fmla="*/ 665202 h 1785599"/>
                <a:gd name="connsiteX29" fmla="*/ 664857 w 1784914"/>
                <a:gd name="connsiteY29" fmla="*/ 665202 h 1785599"/>
                <a:gd name="connsiteX30" fmla="*/ 664858 w 1784914"/>
                <a:gd name="connsiteY30" fmla="*/ 665202 h 1785599"/>
                <a:gd name="connsiteX31" fmla="*/ 664858 w 1784914"/>
                <a:gd name="connsiteY31" fmla="*/ 510633 h 1785599"/>
                <a:gd name="connsiteX32" fmla="*/ 599070 w 1784914"/>
                <a:gd name="connsiteY32" fmla="*/ 444845 h 1785599"/>
                <a:gd name="connsiteX33" fmla="*/ 612725 w 1784914"/>
                <a:gd name="connsiteY33" fmla="*/ 432033 h 1785599"/>
                <a:gd name="connsiteX34" fmla="*/ 723393 w 1784914"/>
                <a:gd name="connsiteY34" fmla="*/ 343470 h 1785599"/>
                <a:gd name="connsiteX35" fmla="*/ 798037 w 1784914"/>
                <a:gd name="connsiteY35" fmla="*/ 294280 h 1785599"/>
                <a:gd name="connsiteX36" fmla="*/ 843713 w 1784914"/>
                <a:gd name="connsiteY36" fmla="*/ 373393 h 1785599"/>
                <a:gd name="connsiteX37" fmla="*/ 993016 w 1784914"/>
                <a:gd name="connsiteY37" fmla="*/ 413399 h 1785599"/>
                <a:gd name="connsiteX38" fmla="*/ 1033022 w 1784914"/>
                <a:gd name="connsiteY38" fmla="*/ 264097 h 1785599"/>
                <a:gd name="connsiteX39" fmla="*/ 987192 w 1784914"/>
                <a:gd name="connsiteY39" fmla="*/ 184718 h 1785599"/>
                <a:gd name="connsiteX40" fmla="*/ 1050922 w 1784914"/>
                <a:gd name="connsiteY40" fmla="*/ 151827 h 1785599"/>
                <a:gd name="connsiteX41" fmla="*/ 1184466 w 1784914"/>
                <a:gd name="connsiteY41" fmla="*/ 98096 h 1785599"/>
                <a:gd name="connsiteX42" fmla="*/ 1217213 w 1784914"/>
                <a:gd name="connsiteY42" fmla="*/ 87922 h 1785599"/>
                <a:gd name="connsiteX43" fmla="*/ 1241301 w 1784914"/>
                <a:gd name="connsiteY43" fmla="*/ 177823 h 1785599"/>
                <a:gd name="connsiteX44" fmla="*/ 1375163 w 1784914"/>
                <a:gd name="connsiteY44" fmla="*/ 255107 h 1785599"/>
                <a:gd name="connsiteX45" fmla="*/ 1375163 w 1784914"/>
                <a:gd name="connsiteY45" fmla="*/ 255109 h 1785599"/>
                <a:gd name="connsiteX46" fmla="*/ 1452447 w 1784914"/>
                <a:gd name="connsiteY46" fmla="*/ 121247 h 1785599"/>
                <a:gd name="connsiteX47" fmla="*/ 1428421 w 1784914"/>
                <a:gd name="connsiteY47" fmla="*/ 31578 h 1785599"/>
                <a:gd name="connsiteX48" fmla="*/ 1466236 w 1784914"/>
                <a:gd name="connsiteY48" fmla="*/ 23158 h 1785599"/>
                <a:gd name="connsiteX49" fmla="*/ 1613458 w 1784914"/>
                <a:gd name="connsiteY49" fmla="*/ 2960 h 178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784914" h="1785599">
                  <a:moveTo>
                    <a:pt x="1675960" y="0"/>
                  </a:moveTo>
                  <a:lnTo>
                    <a:pt x="1675960" y="91822"/>
                  </a:lnTo>
                  <a:cubicBezTo>
                    <a:pt x="1675960" y="137094"/>
                    <a:pt x="1703485" y="175937"/>
                    <a:pt x="1742714" y="192530"/>
                  </a:cubicBezTo>
                  <a:lnTo>
                    <a:pt x="1784914" y="201050"/>
                  </a:lnTo>
                  <a:lnTo>
                    <a:pt x="1784914" y="1785599"/>
                  </a:lnTo>
                  <a:lnTo>
                    <a:pt x="200774" y="1785599"/>
                  </a:lnTo>
                  <a:lnTo>
                    <a:pt x="192186" y="1743057"/>
                  </a:lnTo>
                  <a:cubicBezTo>
                    <a:pt x="175593" y="1703829"/>
                    <a:pt x="136750" y="1676303"/>
                    <a:pt x="91477" y="1676303"/>
                  </a:cubicBezTo>
                  <a:lnTo>
                    <a:pt x="0" y="1676303"/>
                  </a:lnTo>
                  <a:lnTo>
                    <a:pt x="3727" y="1602503"/>
                  </a:lnTo>
                  <a:cubicBezTo>
                    <a:pt x="9100" y="1549592"/>
                    <a:pt x="16777" y="1497363"/>
                    <a:pt x="26655" y="1445916"/>
                  </a:cubicBezTo>
                  <a:lnTo>
                    <a:pt x="30766" y="1428639"/>
                  </a:lnTo>
                  <a:lnTo>
                    <a:pt x="120902" y="1452791"/>
                  </a:lnTo>
                  <a:cubicBezTo>
                    <a:pt x="179209" y="1468414"/>
                    <a:pt x="239141" y="1433812"/>
                    <a:pt x="254764" y="1375506"/>
                  </a:cubicBezTo>
                  <a:lnTo>
                    <a:pt x="254765" y="1375507"/>
                  </a:lnTo>
                  <a:cubicBezTo>
                    <a:pt x="270387" y="1317200"/>
                    <a:pt x="235786" y="1257269"/>
                    <a:pt x="177480" y="1241645"/>
                  </a:cubicBezTo>
                  <a:lnTo>
                    <a:pt x="88165" y="1217714"/>
                  </a:lnTo>
                  <a:lnTo>
                    <a:pt x="111529" y="1147442"/>
                  </a:lnTo>
                  <a:cubicBezTo>
                    <a:pt x="129806" y="1099534"/>
                    <a:pt x="150081" y="1052612"/>
                    <a:pt x="172252" y="1006779"/>
                  </a:cubicBezTo>
                  <a:lnTo>
                    <a:pt x="183017" y="986752"/>
                  </a:lnTo>
                  <a:lnTo>
                    <a:pt x="263752" y="1033364"/>
                  </a:lnTo>
                  <a:cubicBezTo>
                    <a:pt x="316027" y="1063546"/>
                    <a:pt x="382873" y="1045634"/>
                    <a:pt x="413054" y="993359"/>
                  </a:cubicBezTo>
                  <a:lnTo>
                    <a:pt x="413055" y="993359"/>
                  </a:lnTo>
                  <a:cubicBezTo>
                    <a:pt x="443237" y="941083"/>
                    <a:pt x="425325" y="874238"/>
                    <a:pt x="373050" y="844056"/>
                  </a:cubicBezTo>
                  <a:lnTo>
                    <a:pt x="293118" y="797908"/>
                  </a:lnTo>
                  <a:lnTo>
                    <a:pt x="327214" y="745653"/>
                  </a:lnTo>
                  <a:cubicBezTo>
                    <a:pt x="354727" y="707148"/>
                    <a:pt x="383728" y="669779"/>
                    <a:pt x="414132" y="633628"/>
                  </a:cubicBezTo>
                  <a:lnTo>
                    <a:pt x="444911" y="599824"/>
                  </a:lnTo>
                  <a:lnTo>
                    <a:pt x="510288" y="665202"/>
                  </a:lnTo>
                  <a:cubicBezTo>
                    <a:pt x="552971" y="707884"/>
                    <a:pt x="622175" y="707884"/>
                    <a:pt x="664857" y="665202"/>
                  </a:cubicBezTo>
                  <a:lnTo>
                    <a:pt x="664858" y="665202"/>
                  </a:lnTo>
                  <a:cubicBezTo>
                    <a:pt x="707542" y="622519"/>
                    <a:pt x="707542" y="553316"/>
                    <a:pt x="664858" y="510633"/>
                  </a:cubicBezTo>
                  <a:lnTo>
                    <a:pt x="599070" y="444845"/>
                  </a:lnTo>
                  <a:lnTo>
                    <a:pt x="612725" y="432033"/>
                  </a:lnTo>
                  <a:cubicBezTo>
                    <a:pt x="648407" y="401096"/>
                    <a:pt x="685325" y="371547"/>
                    <a:pt x="723393" y="343470"/>
                  </a:cubicBezTo>
                  <a:lnTo>
                    <a:pt x="798037" y="294280"/>
                  </a:lnTo>
                  <a:lnTo>
                    <a:pt x="843713" y="373393"/>
                  </a:lnTo>
                  <a:cubicBezTo>
                    <a:pt x="873894" y="425669"/>
                    <a:pt x="940740" y="443581"/>
                    <a:pt x="993016" y="413399"/>
                  </a:cubicBezTo>
                  <a:cubicBezTo>
                    <a:pt x="1045292" y="383218"/>
                    <a:pt x="1063203" y="316373"/>
                    <a:pt x="1033022" y="264097"/>
                  </a:cubicBezTo>
                  <a:lnTo>
                    <a:pt x="987192" y="184718"/>
                  </a:lnTo>
                  <a:lnTo>
                    <a:pt x="1050922" y="151827"/>
                  </a:lnTo>
                  <a:cubicBezTo>
                    <a:pt x="1094537" y="132194"/>
                    <a:pt x="1139080" y="114255"/>
                    <a:pt x="1184466" y="98096"/>
                  </a:cubicBezTo>
                  <a:lnTo>
                    <a:pt x="1217213" y="87922"/>
                  </a:lnTo>
                  <a:lnTo>
                    <a:pt x="1241301" y="177823"/>
                  </a:lnTo>
                  <a:cubicBezTo>
                    <a:pt x="1256925" y="236129"/>
                    <a:pt x="1316856" y="270731"/>
                    <a:pt x="1375163" y="255107"/>
                  </a:cubicBezTo>
                  <a:lnTo>
                    <a:pt x="1375163" y="255109"/>
                  </a:lnTo>
                  <a:cubicBezTo>
                    <a:pt x="1433469" y="239485"/>
                    <a:pt x="1468070" y="179554"/>
                    <a:pt x="1452447" y="121247"/>
                  </a:cubicBezTo>
                  <a:lnTo>
                    <a:pt x="1428421" y="31578"/>
                  </a:lnTo>
                  <a:lnTo>
                    <a:pt x="1466236" y="23158"/>
                  </a:lnTo>
                  <a:cubicBezTo>
                    <a:pt x="1514663" y="14450"/>
                    <a:pt x="1563764" y="7689"/>
                    <a:pt x="1613458" y="2960"/>
                  </a:cubicBezTo>
                  <a:close/>
                </a:path>
              </a:pathLst>
            </a:custGeom>
            <a:gradFill>
              <a:gsLst>
                <a:gs pos="0">
                  <a:srgbClr val="6DA400"/>
                </a:gs>
                <a:gs pos="100000">
                  <a:srgbClr val="B0EB2F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 flipH="1" flipV="1">
              <a:off x="6096000" y="4038600"/>
              <a:ext cx="1532937" cy="1533525"/>
            </a:xfrm>
            <a:custGeom>
              <a:avLst/>
              <a:gdLst>
                <a:gd name="connsiteX0" fmla="*/ 1675960 w 1784914"/>
                <a:gd name="connsiteY0" fmla="*/ 0 h 1785599"/>
                <a:gd name="connsiteX1" fmla="*/ 1675960 w 1784914"/>
                <a:gd name="connsiteY1" fmla="*/ 91822 h 1785599"/>
                <a:gd name="connsiteX2" fmla="*/ 1742714 w 1784914"/>
                <a:gd name="connsiteY2" fmla="*/ 192530 h 1785599"/>
                <a:gd name="connsiteX3" fmla="*/ 1784914 w 1784914"/>
                <a:gd name="connsiteY3" fmla="*/ 201050 h 1785599"/>
                <a:gd name="connsiteX4" fmla="*/ 1784914 w 1784914"/>
                <a:gd name="connsiteY4" fmla="*/ 1785599 h 1785599"/>
                <a:gd name="connsiteX5" fmla="*/ 200774 w 1784914"/>
                <a:gd name="connsiteY5" fmla="*/ 1785599 h 1785599"/>
                <a:gd name="connsiteX6" fmla="*/ 192186 w 1784914"/>
                <a:gd name="connsiteY6" fmla="*/ 1743057 h 1785599"/>
                <a:gd name="connsiteX7" fmla="*/ 91477 w 1784914"/>
                <a:gd name="connsiteY7" fmla="*/ 1676303 h 1785599"/>
                <a:gd name="connsiteX8" fmla="*/ 0 w 1784914"/>
                <a:gd name="connsiteY8" fmla="*/ 1676303 h 1785599"/>
                <a:gd name="connsiteX9" fmla="*/ 3727 w 1784914"/>
                <a:gd name="connsiteY9" fmla="*/ 1602503 h 1785599"/>
                <a:gd name="connsiteX10" fmla="*/ 26655 w 1784914"/>
                <a:gd name="connsiteY10" fmla="*/ 1445916 h 1785599"/>
                <a:gd name="connsiteX11" fmla="*/ 30766 w 1784914"/>
                <a:gd name="connsiteY11" fmla="*/ 1428639 h 1785599"/>
                <a:gd name="connsiteX12" fmla="*/ 120902 w 1784914"/>
                <a:gd name="connsiteY12" fmla="*/ 1452791 h 1785599"/>
                <a:gd name="connsiteX13" fmla="*/ 254764 w 1784914"/>
                <a:gd name="connsiteY13" fmla="*/ 1375506 h 1785599"/>
                <a:gd name="connsiteX14" fmla="*/ 254765 w 1784914"/>
                <a:gd name="connsiteY14" fmla="*/ 1375507 h 1785599"/>
                <a:gd name="connsiteX15" fmla="*/ 177480 w 1784914"/>
                <a:gd name="connsiteY15" fmla="*/ 1241645 h 1785599"/>
                <a:gd name="connsiteX16" fmla="*/ 88165 w 1784914"/>
                <a:gd name="connsiteY16" fmla="*/ 1217714 h 1785599"/>
                <a:gd name="connsiteX17" fmla="*/ 111529 w 1784914"/>
                <a:gd name="connsiteY17" fmla="*/ 1147442 h 1785599"/>
                <a:gd name="connsiteX18" fmla="*/ 172252 w 1784914"/>
                <a:gd name="connsiteY18" fmla="*/ 1006779 h 1785599"/>
                <a:gd name="connsiteX19" fmla="*/ 183017 w 1784914"/>
                <a:gd name="connsiteY19" fmla="*/ 986752 h 1785599"/>
                <a:gd name="connsiteX20" fmla="*/ 263752 w 1784914"/>
                <a:gd name="connsiteY20" fmla="*/ 1033364 h 1785599"/>
                <a:gd name="connsiteX21" fmla="*/ 413054 w 1784914"/>
                <a:gd name="connsiteY21" fmla="*/ 993359 h 1785599"/>
                <a:gd name="connsiteX22" fmla="*/ 413055 w 1784914"/>
                <a:gd name="connsiteY22" fmla="*/ 993359 h 1785599"/>
                <a:gd name="connsiteX23" fmla="*/ 373050 w 1784914"/>
                <a:gd name="connsiteY23" fmla="*/ 844056 h 1785599"/>
                <a:gd name="connsiteX24" fmla="*/ 293118 w 1784914"/>
                <a:gd name="connsiteY24" fmla="*/ 797908 h 1785599"/>
                <a:gd name="connsiteX25" fmla="*/ 327214 w 1784914"/>
                <a:gd name="connsiteY25" fmla="*/ 745653 h 1785599"/>
                <a:gd name="connsiteX26" fmla="*/ 414132 w 1784914"/>
                <a:gd name="connsiteY26" fmla="*/ 633628 h 1785599"/>
                <a:gd name="connsiteX27" fmla="*/ 444911 w 1784914"/>
                <a:gd name="connsiteY27" fmla="*/ 599824 h 1785599"/>
                <a:gd name="connsiteX28" fmla="*/ 510288 w 1784914"/>
                <a:gd name="connsiteY28" fmla="*/ 665202 h 1785599"/>
                <a:gd name="connsiteX29" fmla="*/ 664857 w 1784914"/>
                <a:gd name="connsiteY29" fmla="*/ 665202 h 1785599"/>
                <a:gd name="connsiteX30" fmla="*/ 664858 w 1784914"/>
                <a:gd name="connsiteY30" fmla="*/ 665202 h 1785599"/>
                <a:gd name="connsiteX31" fmla="*/ 664858 w 1784914"/>
                <a:gd name="connsiteY31" fmla="*/ 510633 h 1785599"/>
                <a:gd name="connsiteX32" fmla="*/ 599070 w 1784914"/>
                <a:gd name="connsiteY32" fmla="*/ 444845 h 1785599"/>
                <a:gd name="connsiteX33" fmla="*/ 612725 w 1784914"/>
                <a:gd name="connsiteY33" fmla="*/ 432033 h 1785599"/>
                <a:gd name="connsiteX34" fmla="*/ 723393 w 1784914"/>
                <a:gd name="connsiteY34" fmla="*/ 343470 h 1785599"/>
                <a:gd name="connsiteX35" fmla="*/ 798037 w 1784914"/>
                <a:gd name="connsiteY35" fmla="*/ 294280 h 1785599"/>
                <a:gd name="connsiteX36" fmla="*/ 843713 w 1784914"/>
                <a:gd name="connsiteY36" fmla="*/ 373393 h 1785599"/>
                <a:gd name="connsiteX37" fmla="*/ 993016 w 1784914"/>
                <a:gd name="connsiteY37" fmla="*/ 413399 h 1785599"/>
                <a:gd name="connsiteX38" fmla="*/ 1033022 w 1784914"/>
                <a:gd name="connsiteY38" fmla="*/ 264097 h 1785599"/>
                <a:gd name="connsiteX39" fmla="*/ 987192 w 1784914"/>
                <a:gd name="connsiteY39" fmla="*/ 184718 h 1785599"/>
                <a:gd name="connsiteX40" fmla="*/ 1050922 w 1784914"/>
                <a:gd name="connsiteY40" fmla="*/ 151827 h 1785599"/>
                <a:gd name="connsiteX41" fmla="*/ 1184466 w 1784914"/>
                <a:gd name="connsiteY41" fmla="*/ 98096 h 1785599"/>
                <a:gd name="connsiteX42" fmla="*/ 1217213 w 1784914"/>
                <a:gd name="connsiteY42" fmla="*/ 87922 h 1785599"/>
                <a:gd name="connsiteX43" fmla="*/ 1241301 w 1784914"/>
                <a:gd name="connsiteY43" fmla="*/ 177823 h 1785599"/>
                <a:gd name="connsiteX44" fmla="*/ 1375163 w 1784914"/>
                <a:gd name="connsiteY44" fmla="*/ 255107 h 1785599"/>
                <a:gd name="connsiteX45" fmla="*/ 1375163 w 1784914"/>
                <a:gd name="connsiteY45" fmla="*/ 255109 h 1785599"/>
                <a:gd name="connsiteX46" fmla="*/ 1452447 w 1784914"/>
                <a:gd name="connsiteY46" fmla="*/ 121247 h 1785599"/>
                <a:gd name="connsiteX47" fmla="*/ 1428421 w 1784914"/>
                <a:gd name="connsiteY47" fmla="*/ 31578 h 1785599"/>
                <a:gd name="connsiteX48" fmla="*/ 1466236 w 1784914"/>
                <a:gd name="connsiteY48" fmla="*/ 23158 h 1785599"/>
                <a:gd name="connsiteX49" fmla="*/ 1613458 w 1784914"/>
                <a:gd name="connsiteY49" fmla="*/ 2960 h 178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784914" h="1785599">
                  <a:moveTo>
                    <a:pt x="1675960" y="0"/>
                  </a:moveTo>
                  <a:lnTo>
                    <a:pt x="1675960" y="91822"/>
                  </a:lnTo>
                  <a:cubicBezTo>
                    <a:pt x="1675960" y="137094"/>
                    <a:pt x="1703485" y="175937"/>
                    <a:pt x="1742714" y="192530"/>
                  </a:cubicBezTo>
                  <a:lnTo>
                    <a:pt x="1784914" y="201050"/>
                  </a:lnTo>
                  <a:lnTo>
                    <a:pt x="1784914" y="1785599"/>
                  </a:lnTo>
                  <a:lnTo>
                    <a:pt x="200774" y="1785599"/>
                  </a:lnTo>
                  <a:lnTo>
                    <a:pt x="192186" y="1743057"/>
                  </a:lnTo>
                  <a:cubicBezTo>
                    <a:pt x="175593" y="1703829"/>
                    <a:pt x="136750" y="1676303"/>
                    <a:pt x="91477" y="1676303"/>
                  </a:cubicBezTo>
                  <a:lnTo>
                    <a:pt x="0" y="1676303"/>
                  </a:lnTo>
                  <a:lnTo>
                    <a:pt x="3727" y="1602503"/>
                  </a:lnTo>
                  <a:cubicBezTo>
                    <a:pt x="9100" y="1549592"/>
                    <a:pt x="16777" y="1497363"/>
                    <a:pt x="26655" y="1445916"/>
                  </a:cubicBezTo>
                  <a:lnTo>
                    <a:pt x="30766" y="1428639"/>
                  </a:lnTo>
                  <a:lnTo>
                    <a:pt x="120902" y="1452791"/>
                  </a:lnTo>
                  <a:cubicBezTo>
                    <a:pt x="179209" y="1468414"/>
                    <a:pt x="239141" y="1433812"/>
                    <a:pt x="254764" y="1375506"/>
                  </a:cubicBezTo>
                  <a:lnTo>
                    <a:pt x="254765" y="1375507"/>
                  </a:lnTo>
                  <a:cubicBezTo>
                    <a:pt x="270387" y="1317200"/>
                    <a:pt x="235786" y="1257269"/>
                    <a:pt x="177480" y="1241645"/>
                  </a:cubicBezTo>
                  <a:lnTo>
                    <a:pt x="88165" y="1217714"/>
                  </a:lnTo>
                  <a:lnTo>
                    <a:pt x="111529" y="1147442"/>
                  </a:lnTo>
                  <a:cubicBezTo>
                    <a:pt x="129806" y="1099534"/>
                    <a:pt x="150081" y="1052612"/>
                    <a:pt x="172252" y="1006779"/>
                  </a:cubicBezTo>
                  <a:lnTo>
                    <a:pt x="183017" y="986752"/>
                  </a:lnTo>
                  <a:lnTo>
                    <a:pt x="263752" y="1033364"/>
                  </a:lnTo>
                  <a:cubicBezTo>
                    <a:pt x="316027" y="1063546"/>
                    <a:pt x="382873" y="1045634"/>
                    <a:pt x="413054" y="993359"/>
                  </a:cubicBezTo>
                  <a:lnTo>
                    <a:pt x="413055" y="993359"/>
                  </a:lnTo>
                  <a:cubicBezTo>
                    <a:pt x="443237" y="941083"/>
                    <a:pt x="425325" y="874238"/>
                    <a:pt x="373050" y="844056"/>
                  </a:cubicBezTo>
                  <a:lnTo>
                    <a:pt x="293118" y="797908"/>
                  </a:lnTo>
                  <a:lnTo>
                    <a:pt x="327214" y="745653"/>
                  </a:lnTo>
                  <a:cubicBezTo>
                    <a:pt x="354727" y="707148"/>
                    <a:pt x="383728" y="669779"/>
                    <a:pt x="414132" y="633628"/>
                  </a:cubicBezTo>
                  <a:lnTo>
                    <a:pt x="444911" y="599824"/>
                  </a:lnTo>
                  <a:lnTo>
                    <a:pt x="510288" y="665202"/>
                  </a:lnTo>
                  <a:cubicBezTo>
                    <a:pt x="552971" y="707884"/>
                    <a:pt x="622175" y="707884"/>
                    <a:pt x="664857" y="665202"/>
                  </a:cubicBezTo>
                  <a:lnTo>
                    <a:pt x="664858" y="665202"/>
                  </a:lnTo>
                  <a:cubicBezTo>
                    <a:pt x="707542" y="622519"/>
                    <a:pt x="707542" y="553316"/>
                    <a:pt x="664858" y="510633"/>
                  </a:cubicBezTo>
                  <a:lnTo>
                    <a:pt x="599070" y="444845"/>
                  </a:lnTo>
                  <a:lnTo>
                    <a:pt x="612725" y="432033"/>
                  </a:lnTo>
                  <a:cubicBezTo>
                    <a:pt x="648407" y="401096"/>
                    <a:pt x="685325" y="371547"/>
                    <a:pt x="723393" y="343470"/>
                  </a:cubicBezTo>
                  <a:lnTo>
                    <a:pt x="798037" y="294280"/>
                  </a:lnTo>
                  <a:lnTo>
                    <a:pt x="843713" y="373393"/>
                  </a:lnTo>
                  <a:cubicBezTo>
                    <a:pt x="873894" y="425669"/>
                    <a:pt x="940740" y="443581"/>
                    <a:pt x="993016" y="413399"/>
                  </a:cubicBezTo>
                  <a:cubicBezTo>
                    <a:pt x="1045292" y="383218"/>
                    <a:pt x="1063203" y="316373"/>
                    <a:pt x="1033022" y="264097"/>
                  </a:cubicBezTo>
                  <a:lnTo>
                    <a:pt x="987192" y="184718"/>
                  </a:lnTo>
                  <a:lnTo>
                    <a:pt x="1050922" y="151827"/>
                  </a:lnTo>
                  <a:cubicBezTo>
                    <a:pt x="1094537" y="132194"/>
                    <a:pt x="1139080" y="114255"/>
                    <a:pt x="1184466" y="98096"/>
                  </a:cubicBezTo>
                  <a:lnTo>
                    <a:pt x="1217213" y="87922"/>
                  </a:lnTo>
                  <a:lnTo>
                    <a:pt x="1241301" y="177823"/>
                  </a:lnTo>
                  <a:cubicBezTo>
                    <a:pt x="1256925" y="236129"/>
                    <a:pt x="1316856" y="270731"/>
                    <a:pt x="1375163" y="255107"/>
                  </a:cubicBezTo>
                  <a:lnTo>
                    <a:pt x="1375163" y="255109"/>
                  </a:lnTo>
                  <a:cubicBezTo>
                    <a:pt x="1433469" y="239485"/>
                    <a:pt x="1468070" y="179554"/>
                    <a:pt x="1452447" y="121247"/>
                  </a:cubicBezTo>
                  <a:lnTo>
                    <a:pt x="1428421" y="31578"/>
                  </a:lnTo>
                  <a:lnTo>
                    <a:pt x="1466236" y="23158"/>
                  </a:lnTo>
                  <a:cubicBezTo>
                    <a:pt x="1514663" y="14450"/>
                    <a:pt x="1563764" y="7689"/>
                    <a:pt x="1613458" y="2960"/>
                  </a:cubicBezTo>
                  <a:close/>
                </a:path>
              </a:pathLst>
            </a:custGeom>
            <a:gradFill>
              <a:gsLst>
                <a:gs pos="0">
                  <a:srgbClr val="BA013F"/>
                </a:gs>
                <a:gs pos="100000">
                  <a:srgbClr val="FB4182"/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5423418" y="3366312"/>
              <a:ext cx="1372916" cy="137291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Freeform 157"/>
            <p:cNvSpPr>
              <a:spLocks noChangeAspect="1" noEditPoints="1"/>
            </p:cNvSpPr>
            <p:nvPr/>
          </p:nvSpPr>
          <p:spPr bwMode="auto">
            <a:xfrm>
              <a:off x="5219291" y="4450030"/>
              <a:ext cx="270757" cy="298723"/>
            </a:xfrm>
            <a:custGeom>
              <a:avLst/>
              <a:gdLst>
                <a:gd name="T0" fmla="*/ 25 w 99"/>
                <a:gd name="T1" fmla="*/ 58 h 109"/>
                <a:gd name="T2" fmla="*/ 15 w 99"/>
                <a:gd name="T3" fmla="*/ 61 h 109"/>
                <a:gd name="T4" fmla="*/ 51 w 99"/>
                <a:gd name="T5" fmla="*/ 55 h 109"/>
                <a:gd name="T6" fmla="*/ 63 w 99"/>
                <a:gd name="T7" fmla="*/ 46 h 109"/>
                <a:gd name="T8" fmla="*/ 56 w 99"/>
                <a:gd name="T9" fmla="*/ 59 h 109"/>
                <a:gd name="T10" fmla="*/ 51 w 99"/>
                <a:gd name="T11" fmla="*/ 67 h 109"/>
                <a:gd name="T12" fmla="*/ 46 w 99"/>
                <a:gd name="T13" fmla="*/ 57 h 109"/>
                <a:gd name="T14" fmla="*/ 38 w 99"/>
                <a:gd name="T15" fmla="*/ 37 h 109"/>
                <a:gd name="T16" fmla="*/ 51 w 99"/>
                <a:gd name="T17" fmla="*/ 55 h 109"/>
                <a:gd name="T18" fmla="*/ 42 w 99"/>
                <a:gd name="T19" fmla="*/ 33 h 109"/>
                <a:gd name="T20" fmla="*/ 42 w 99"/>
                <a:gd name="T21" fmla="*/ 0 h 109"/>
                <a:gd name="T22" fmla="*/ 15 w 99"/>
                <a:gd name="T23" fmla="*/ 25 h 109"/>
                <a:gd name="T24" fmla="*/ 15 w 99"/>
                <a:gd name="T25" fmla="*/ 94 h 109"/>
                <a:gd name="T26" fmla="*/ 84 w 99"/>
                <a:gd name="T27" fmla="*/ 94 h 109"/>
                <a:gd name="T28" fmla="*/ 97 w 99"/>
                <a:gd name="T29" fmla="*/ 73 h 109"/>
                <a:gd name="T30" fmla="*/ 85 w 99"/>
                <a:gd name="T31" fmla="*/ 71 h 109"/>
                <a:gd name="T32" fmla="*/ 49 w 99"/>
                <a:gd name="T33" fmla="*/ 97 h 109"/>
                <a:gd name="T34" fmla="*/ 12 w 99"/>
                <a:gd name="T35" fmla="*/ 60 h 109"/>
                <a:gd name="T36" fmla="*/ 42 w 99"/>
                <a:gd name="T37" fmla="*/ 22 h 109"/>
                <a:gd name="T38" fmla="*/ 85 w 99"/>
                <a:gd name="T39" fmla="*/ 47 h 109"/>
                <a:gd name="T40" fmla="*/ 95 w 99"/>
                <a:gd name="T41" fmla="*/ 41 h 109"/>
                <a:gd name="T42" fmla="*/ 98 w 99"/>
                <a:gd name="T43" fmla="*/ 53 h 109"/>
                <a:gd name="T44" fmla="*/ 87 w 99"/>
                <a:gd name="T45" fmla="*/ 56 h 109"/>
                <a:gd name="T46" fmla="*/ 87 w 99"/>
                <a:gd name="T47" fmla="*/ 67 h 109"/>
                <a:gd name="T48" fmla="*/ 87 w 99"/>
                <a:gd name="T49" fmla="*/ 59 h 109"/>
                <a:gd name="T50" fmla="*/ 99 w 99"/>
                <a:gd name="T51" fmla="*/ 57 h 109"/>
                <a:gd name="T52" fmla="*/ 99 w 99"/>
                <a:gd name="T53" fmla="*/ 60 h 109"/>
                <a:gd name="T54" fmla="*/ 97 w 99"/>
                <a:gd name="T55" fmla="*/ 71 h 109"/>
                <a:gd name="T56" fmla="*/ 87 w 99"/>
                <a:gd name="T57" fmla="*/ 67 h 109"/>
                <a:gd name="T58" fmla="*/ 80 w 99"/>
                <a:gd name="T59" fmla="*/ 37 h 109"/>
                <a:gd name="T60" fmla="*/ 88 w 99"/>
                <a:gd name="T61" fmla="*/ 28 h 109"/>
                <a:gd name="T62" fmla="*/ 94 w 99"/>
                <a:gd name="T63" fmla="*/ 38 h 109"/>
                <a:gd name="T64" fmla="*/ 84 w 99"/>
                <a:gd name="T65" fmla="*/ 44 h 109"/>
                <a:gd name="T66" fmla="*/ 77 w 99"/>
                <a:gd name="T67" fmla="*/ 34 h 109"/>
                <a:gd name="T68" fmla="*/ 71 w 99"/>
                <a:gd name="T69" fmla="*/ 28 h 109"/>
                <a:gd name="T70" fmla="*/ 76 w 99"/>
                <a:gd name="T71" fmla="*/ 18 h 109"/>
                <a:gd name="T72" fmla="*/ 84 w 99"/>
                <a:gd name="T73" fmla="*/ 25 h 109"/>
                <a:gd name="T74" fmla="*/ 86 w 99"/>
                <a:gd name="T75" fmla="*/ 27 h 109"/>
                <a:gd name="T76" fmla="*/ 50 w 99"/>
                <a:gd name="T77" fmla="*/ 93 h 109"/>
                <a:gd name="T78" fmla="*/ 53 w 99"/>
                <a:gd name="T79" fmla="*/ 83 h 109"/>
                <a:gd name="T80" fmla="*/ 50 w 99"/>
                <a:gd name="T81" fmla="*/ 93 h 109"/>
                <a:gd name="T82" fmla="*/ 67 w 99"/>
                <a:gd name="T83" fmla="*/ 76 h 109"/>
                <a:gd name="T84" fmla="*/ 77 w 99"/>
                <a:gd name="T85" fmla="*/ 81 h 109"/>
                <a:gd name="T86" fmla="*/ 25 w 99"/>
                <a:gd name="T87" fmla="*/ 83 h 109"/>
                <a:gd name="T88" fmla="*/ 34 w 99"/>
                <a:gd name="T89" fmla="*/ 78 h 109"/>
                <a:gd name="T90" fmla="*/ 25 w 99"/>
                <a:gd name="T91" fmla="*/ 83 h 109"/>
                <a:gd name="T92" fmla="*/ 33 w 99"/>
                <a:gd name="T93" fmla="*/ 40 h 109"/>
                <a:gd name="T94" fmla="*/ 23 w 99"/>
                <a:gd name="T95" fmla="*/ 36 h 109"/>
                <a:gd name="T96" fmla="*/ 75 w 99"/>
                <a:gd name="T97" fmla="*/ 34 h 109"/>
                <a:gd name="T98" fmla="*/ 66 w 99"/>
                <a:gd name="T99" fmla="*/ 39 h 109"/>
                <a:gd name="T100" fmla="*/ 75 w 99"/>
                <a:gd name="T101" fmla="*/ 34 h 109"/>
                <a:gd name="T102" fmla="*/ 75 w 99"/>
                <a:gd name="T103" fmla="*/ 59 h 109"/>
                <a:gd name="T104" fmla="*/ 85 w 99"/>
                <a:gd name="T105" fmla="*/ 5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9" h="109">
                  <a:moveTo>
                    <a:pt x="15" y="58"/>
                  </a:moveTo>
                  <a:cubicBezTo>
                    <a:pt x="25" y="58"/>
                    <a:pt x="25" y="58"/>
                    <a:pt x="25" y="58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58"/>
                    <a:pt x="15" y="58"/>
                    <a:pt x="15" y="58"/>
                  </a:cubicBezTo>
                  <a:close/>
                  <a:moveTo>
                    <a:pt x="51" y="55"/>
                  </a:moveTo>
                  <a:cubicBezTo>
                    <a:pt x="52" y="55"/>
                    <a:pt x="52" y="55"/>
                    <a:pt x="53" y="55"/>
                  </a:cubicBezTo>
                  <a:cubicBezTo>
                    <a:pt x="56" y="52"/>
                    <a:pt x="60" y="48"/>
                    <a:pt x="63" y="46"/>
                  </a:cubicBezTo>
                  <a:cubicBezTo>
                    <a:pt x="64" y="46"/>
                    <a:pt x="65" y="47"/>
                    <a:pt x="66" y="48"/>
                  </a:cubicBezTo>
                  <a:cubicBezTo>
                    <a:pt x="63" y="53"/>
                    <a:pt x="60" y="56"/>
                    <a:pt x="56" y="59"/>
                  </a:cubicBezTo>
                  <a:cubicBezTo>
                    <a:pt x="57" y="60"/>
                    <a:pt x="57" y="60"/>
                    <a:pt x="57" y="61"/>
                  </a:cubicBezTo>
                  <a:cubicBezTo>
                    <a:pt x="57" y="64"/>
                    <a:pt x="54" y="67"/>
                    <a:pt x="51" y="67"/>
                  </a:cubicBezTo>
                  <a:cubicBezTo>
                    <a:pt x="47" y="67"/>
                    <a:pt x="45" y="64"/>
                    <a:pt x="45" y="61"/>
                  </a:cubicBezTo>
                  <a:cubicBezTo>
                    <a:pt x="45" y="59"/>
                    <a:pt x="45" y="58"/>
                    <a:pt x="46" y="57"/>
                  </a:cubicBezTo>
                  <a:cubicBezTo>
                    <a:pt x="41" y="51"/>
                    <a:pt x="38" y="45"/>
                    <a:pt x="35" y="38"/>
                  </a:cubicBezTo>
                  <a:cubicBezTo>
                    <a:pt x="36" y="38"/>
                    <a:pt x="37" y="37"/>
                    <a:pt x="38" y="37"/>
                  </a:cubicBezTo>
                  <a:cubicBezTo>
                    <a:pt x="42" y="42"/>
                    <a:pt x="46" y="49"/>
                    <a:pt x="49" y="55"/>
                  </a:cubicBezTo>
                  <a:cubicBezTo>
                    <a:pt x="49" y="55"/>
                    <a:pt x="50" y="55"/>
                    <a:pt x="51" y="55"/>
                  </a:cubicBezTo>
                  <a:close/>
                  <a:moveTo>
                    <a:pt x="42" y="22"/>
                  </a:moveTo>
                  <a:cubicBezTo>
                    <a:pt x="42" y="33"/>
                    <a:pt x="42" y="33"/>
                    <a:pt x="42" y="33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2" y="12"/>
                    <a:pt x="22" y="17"/>
                    <a:pt x="15" y="25"/>
                  </a:cubicBezTo>
                  <a:cubicBezTo>
                    <a:pt x="5" y="34"/>
                    <a:pt x="0" y="46"/>
                    <a:pt x="0" y="60"/>
                  </a:cubicBezTo>
                  <a:cubicBezTo>
                    <a:pt x="0" y="73"/>
                    <a:pt x="5" y="85"/>
                    <a:pt x="15" y="94"/>
                  </a:cubicBezTo>
                  <a:cubicBezTo>
                    <a:pt x="24" y="104"/>
                    <a:pt x="36" y="109"/>
                    <a:pt x="49" y="109"/>
                  </a:cubicBezTo>
                  <a:cubicBezTo>
                    <a:pt x="63" y="109"/>
                    <a:pt x="75" y="104"/>
                    <a:pt x="84" y="94"/>
                  </a:cubicBezTo>
                  <a:cubicBezTo>
                    <a:pt x="90" y="89"/>
                    <a:pt x="94" y="82"/>
                    <a:pt x="96" y="75"/>
                  </a:cubicBezTo>
                  <a:cubicBezTo>
                    <a:pt x="97" y="73"/>
                    <a:pt x="97" y="73"/>
                    <a:pt x="97" y="73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4" y="77"/>
                    <a:pt x="80" y="82"/>
                    <a:pt x="76" y="86"/>
                  </a:cubicBezTo>
                  <a:cubicBezTo>
                    <a:pt x="69" y="93"/>
                    <a:pt x="60" y="97"/>
                    <a:pt x="49" y="97"/>
                  </a:cubicBezTo>
                  <a:cubicBezTo>
                    <a:pt x="39" y="97"/>
                    <a:pt x="30" y="93"/>
                    <a:pt x="23" y="86"/>
                  </a:cubicBezTo>
                  <a:cubicBezTo>
                    <a:pt x="16" y="79"/>
                    <a:pt x="12" y="70"/>
                    <a:pt x="12" y="60"/>
                  </a:cubicBezTo>
                  <a:cubicBezTo>
                    <a:pt x="12" y="50"/>
                    <a:pt x="16" y="40"/>
                    <a:pt x="23" y="33"/>
                  </a:cubicBezTo>
                  <a:cubicBezTo>
                    <a:pt x="28" y="28"/>
                    <a:pt x="35" y="24"/>
                    <a:pt x="42" y="22"/>
                  </a:cubicBezTo>
                  <a:close/>
                  <a:moveTo>
                    <a:pt x="87" y="54"/>
                  </a:moveTo>
                  <a:cubicBezTo>
                    <a:pt x="87" y="52"/>
                    <a:pt x="86" y="49"/>
                    <a:pt x="85" y="4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7" y="46"/>
                    <a:pt x="98" y="50"/>
                    <a:pt x="98" y="53"/>
                  </a:cubicBezTo>
                  <a:cubicBezTo>
                    <a:pt x="99" y="55"/>
                    <a:pt x="99" y="55"/>
                    <a:pt x="99" y="55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7" y="54"/>
                    <a:pt x="87" y="54"/>
                    <a:pt x="87" y="54"/>
                  </a:cubicBezTo>
                  <a:close/>
                  <a:moveTo>
                    <a:pt x="87" y="67"/>
                  </a:moveTo>
                  <a:cubicBezTo>
                    <a:pt x="87" y="64"/>
                    <a:pt x="87" y="62"/>
                    <a:pt x="87" y="60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9" y="59"/>
                    <a:pt x="99" y="59"/>
                    <a:pt x="99" y="59"/>
                  </a:cubicBezTo>
                  <a:cubicBezTo>
                    <a:pt x="99" y="59"/>
                    <a:pt x="99" y="59"/>
                    <a:pt x="99" y="60"/>
                  </a:cubicBezTo>
                  <a:cubicBezTo>
                    <a:pt x="99" y="63"/>
                    <a:pt x="99" y="66"/>
                    <a:pt x="98" y="69"/>
                  </a:cubicBezTo>
                  <a:cubicBezTo>
                    <a:pt x="97" y="71"/>
                    <a:pt x="97" y="71"/>
                    <a:pt x="97" y="71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87" y="67"/>
                    <a:pt x="87" y="67"/>
                    <a:pt x="87" y="67"/>
                  </a:cubicBezTo>
                  <a:close/>
                  <a:moveTo>
                    <a:pt x="83" y="42"/>
                  </a:moveTo>
                  <a:cubicBezTo>
                    <a:pt x="82" y="40"/>
                    <a:pt x="81" y="38"/>
                    <a:pt x="80" y="37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1" y="32"/>
                    <a:pt x="92" y="35"/>
                    <a:pt x="94" y="38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77" y="34"/>
                  </a:moveTo>
                  <a:cubicBezTo>
                    <a:pt x="76" y="33"/>
                    <a:pt x="76" y="33"/>
                    <a:pt x="76" y="33"/>
                  </a:cubicBezTo>
                  <a:cubicBezTo>
                    <a:pt x="75" y="31"/>
                    <a:pt x="73" y="30"/>
                    <a:pt x="71" y="28"/>
                  </a:cubicBezTo>
                  <a:cubicBezTo>
                    <a:pt x="69" y="27"/>
                    <a:pt x="69" y="27"/>
                    <a:pt x="69" y="2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80" y="21"/>
                    <a:pt x="82" y="23"/>
                    <a:pt x="84" y="25"/>
                  </a:cubicBezTo>
                  <a:cubicBezTo>
                    <a:pt x="85" y="25"/>
                    <a:pt x="85" y="25"/>
                    <a:pt x="85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77" y="34"/>
                    <a:pt x="77" y="34"/>
                    <a:pt x="77" y="34"/>
                  </a:cubicBezTo>
                  <a:close/>
                  <a:moveTo>
                    <a:pt x="50" y="93"/>
                  </a:moveTo>
                  <a:cubicBezTo>
                    <a:pt x="50" y="83"/>
                    <a:pt x="50" y="83"/>
                    <a:pt x="50" y="83"/>
                  </a:cubicBezTo>
                  <a:cubicBezTo>
                    <a:pt x="53" y="83"/>
                    <a:pt x="53" y="83"/>
                    <a:pt x="53" y="8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0" y="93"/>
                    <a:pt x="50" y="93"/>
                    <a:pt x="50" y="93"/>
                  </a:cubicBezTo>
                  <a:close/>
                  <a:moveTo>
                    <a:pt x="74" y="83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74" y="83"/>
                    <a:pt x="74" y="83"/>
                    <a:pt x="74" y="83"/>
                  </a:cubicBezTo>
                  <a:close/>
                  <a:moveTo>
                    <a:pt x="25" y="83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5" y="83"/>
                    <a:pt x="25" y="83"/>
                    <a:pt x="25" y="83"/>
                  </a:cubicBezTo>
                  <a:close/>
                  <a:moveTo>
                    <a:pt x="26" y="33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6" y="33"/>
                    <a:pt x="26" y="33"/>
                    <a:pt x="26" y="33"/>
                  </a:cubicBezTo>
                  <a:close/>
                  <a:moveTo>
                    <a:pt x="75" y="34"/>
                  </a:moveTo>
                  <a:cubicBezTo>
                    <a:pt x="73" y="32"/>
                    <a:pt x="73" y="32"/>
                    <a:pt x="73" y="32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5" y="34"/>
                    <a:pt x="75" y="34"/>
                    <a:pt x="75" y="34"/>
                  </a:cubicBezTo>
                  <a:close/>
                  <a:moveTo>
                    <a:pt x="8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85" y="56"/>
                    <a:pt x="85" y="56"/>
                    <a:pt x="85" y="56"/>
                  </a:cubicBezTo>
                  <a:lnTo>
                    <a:pt x="85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8" name="组合 34"/>
            <p:cNvGrpSpPr>
              <a:grpSpLocks noChangeAspect="1"/>
            </p:cNvGrpSpPr>
            <p:nvPr/>
          </p:nvGrpSpPr>
          <p:grpSpPr>
            <a:xfrm>
              <a:off x="6694345" y="4532876"/>
              <a:ext cx="240570" cy="324277"/>
              <a:chOff x="3722033" y="3714538"/>
              <a:chExt cx="500321" cy="674410"/>
            </a:xfrm>
            <a:solidFill>
              <a:schemeClr val="bg1"/>
            </a:solidFill>
          </p:grpSpPr>
          <p:sp>
            <p:nvSpPr>
              <p:cNvPr id="36" name="Freeform 27"/>
              <p:cNvSpPr>
                <a:spLocks noEditPoints="1"/>
              </p:cNvSpPr>
              <p:nvPr/>
            </p:nvSpPr>
            <p:spPr bwMode="auto">
              <a:xfrm>
                <a:off x="3818586" y="4203888"/>
                <a:ext cx="306118" cy="185060"/>
              </a:xfrm>
              <a:custGeom>
                <a:avLst/>
                <a:gdLst>
                  <a:gd name="T0" fmla="*/ 317 w 354"/>
                  <a:gd name="T1" fmla="*/ 5 h 214"/>
                  <a:gd name="T2" fmla="*/ 354 w 354"/>
                  <a:gd name="T3" fmla="*/ 186 h 214"/>
                  <a:gd name="T4" fmla="*/ 294 w 354"/>
                  <a:gd name="T5" fmla="*/ 171 h 214"/>
                  <a:gd name="T6" fmla="*/ 250 w 354"/>
                  <a:gd name="T7" fmla="*/ 214 h 214"/>
                  <a:gd name="T8" fmla="*/ 215 w 354"/>
                  <a:gd name="T9" fmla="*/ 44 h 214"/>
                  <a:gd name="T10" fmla="*/ 230 w 354"/>
                  <a:gd name="T11" fmla="*/ 46 h 214"/>
                  <a:gd name="T12" fmla="*/ 241 w 354"/>
                  <a:gd name="T13" fmla="*/ 45 h 214"/>
                  <a:gd name="T14" fmla="*/ 287 w 354"/>
                  <a:gd name="T15" fmla="*/ 7 h 214"/>
                  <a:gd name="T16" fmla="*/ 292 w 354"/>
                  <a:gd name="T17" fmla="*/ 0 h 214"/>
                  <a:gd name="T18" fmla="*/ 300 w 354"/>
                  <a:gd name="T19" fmla="*/ 2 h 214"/>
                  <a:gd name="T20" fmla="*/ 317 w 354"/>
                  <a:gd name="T21" fmla="*/ 5 h 214"/>
                  <a:gd name="T22" fmla="*/ 140 w 354"/>
                  <a:gd name="T23" fmla="*/ 44 h 214"/>
                  <a:gd name="T24" fmla="*/ 105 w 354"/>
                  <a:gd name="T25" fmla="*/ 214 h 214"/>
                  <a:gd name="T26" fmla="*/ 60 w 354"/>
                  <a:gd name="T27" fmla="*/ 171 h 214"/>
                  <a:gd name="T28" fmla="*/ 0 w 354"/>
                  <a:gd name="T29" fmla="*/ 186 h 214"/>
                  <a:gd name="T30" fmla="*/ 38 w 354"/>
                  <a:gd name="T31" fmla="*/ 5 h 214"/>
                  <a:gd name="T32" fmla="*/ 55 w 354"/>
                  <a:gd name="T33" fmla="*/ 2 h 214"/>
                  <a:gd name="T34" fmla="*/ 63 w 354"/>
                  <a:gd name="T35" fmla="*/ 0 h 214"/>
                  <a:gd name="T36" fmla="*/ 67 w 354"/>
                  <a:gd name="T37" fmla="*/ 7 h 214"/>
                  <a:gd name="T38" fmla="*/ 103 w 354"/>
                  <a:gd name="T39" fmla="*/ 42 h 214"/>
                  <a:gd name="T40" fmla="*/ 114 w 354"/>
                  <a:gd name="T41" fmla="*/ 45 h 214"/>
                  <a:gd name="T42" fmla="*/ 140 w 354"/>
                  <a:gd name="T43" fmla="*/ 4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4" h="214">
                    <a:moveTo>
                      <a:pt x="317" y="5"/>
                    </a:moveTo>
                    <a:cubicBezTo>
                      <a:pt x="354" y="186"/>
                      <a:pt x="354" y="186"/>
                      <a:pt x="354" y="186"/>
                    </a:cubicBezTo>
                    <a:cubicBezTo>
                      <a:pt x="294" y="171"/>
                      <a:pt x="294" y="171"/>
                      <a:pt x="294" y="171"/>
                    </a:cubicBezTo>
                    <a:cubicBezTo>
                      <a:pt x="250" y="214"/>
                      <a:pt x="250" y="214"/>
                      <a:pt x="250" y="214"/>
                    </a:cubicBezTo>
                    <a:cubicBezTo>
                      <a:pt x="215" y="44"/>
                      <a:pt x="215" y="44"/>
                      <a:pt x="215" y="44"/>
                    </a:cubicBezTo>
                    <a:cubicBezTo>
                      <a:pt x="220" y="45"/>
                      <a:pt x="225" y="46"/>
                      <a:pt x="230" y="46"/>
                    </a:cubicBezTo>
                    <a:cubicBezTo>
                      <a:pt x="234" y="46"/>
                      <a:pt x="238" y="46"/>
                      <a:pt x="241" y="45"/>
                    </a:cubicBezTo>
                    <a:cubicBezTo>
                      <a:pt x="264" y="40"/>
                      <a:pt x="276" y="25"/>
                      <a:pt x="287" y="7"/>
                    </a:cubicBezTo>
                    <a:cubicBezTo>
                      <a:pt x="289" y="5"/>
                      <a:pt x="290" y="2"/>
                      <a:pt x="292" y="0"/>
                    </a:cubicBezTo>
                    <a:cubicBezTo>
                      <a:pt x="295" y="0"/>
                      <a:pt x="298" y="1"/>
                      <a:pt x="300" y="2"/>
                    </a:cubicBezTo>
                    <a:cubicBezTo>
                      <a:pt x="306" y="3"/>
                      <a:pt x="311" y="4"/>
                      <a:pt x="317" y="5"/>
                    </a:cubicBezTo>
                    <a:close/>
                    <a:moveTo>
                      <a:pt x="140" y="44"/>
                    </a:moveTo>
                    <a:cubicBezTo>
                      <a:pt x="105" y="214"/>
                      <a:pt x="105" y="214"/>
                      <a:pt x="105" y="214"/>
                    </a:cubicBezTo>
                    <a:cubicBezTo>
                      <a:pt x="60" y="171"/>
                      <a:pt x="60" y="171"/>
                      <a:pt x="60" y="171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43" y="4"/>
                      <a:pt x="49" y="3"/>
                      <a:pt x="55" y="2"/>
                    </a:cubicBezTo>
                    <a:cubicBezTo>
                      <a:pt x="57" y="1"/>
                      <a:pt x="60" y="1"/>
                      <a:pt x="63" y="0"/>
                    </a:cubicBezTo>
                    <a:cubicBezTo>
                      <a:pt x="65" y="2"/>
                      <a:pt x="66" y="5"/>
                      <a:pt x="67" y="7"/>
                    </a:cubicBezTo>
                    <a:cubicBezTo>
                      <a:pt x="77" y="21"/>
                      <a:pt x="86" y="35"/>
                      <a:pt x="103" y="42"/>
                    </a:cubicBezTo>
                    <a:cubicBezTo>
                      <a:pt x="106" y="43"/>
                      <a:pt x="110" y="44"/>
                      <a:pt x="114" y="45"/>
                    </a:cubicBezTo>
                    <a:cubicBezTo>
                      <a:pt x="123" y="47"/>
                      <a:pt x="131" y="46"/>
                      <a:pt x="14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28"/>
              <p:cNvSpPr>
                <a:spLocks noEditPoints="1"/>
              </p:cNvSpPr>
              <p:nvPr/>
            </p:nvSpPr>
            <p:spPr bwMode="auto">
              <a:xfrm>
                <a:off x="3722033" y="3714538"/>
                <a:ext cx="500321" cy="500687"/>
              </a:xfrm>
              <a:custGeom>
                <a:avLst/>
                <a:gdLst>
                  <a:gd name="T0" fmla="*/ 289 w 579"/>
                  <a:gd name="T1" fmla="*/ 28 h 579"/>
                  <a:gd name="T2" fmla="*/ 346 w 579"/>
                  <a:gd name="T3" fmla="*/ 4 h 579"/>
                  <a:gd name="T4" fmla="*/ 390 w 579"/>
                  <a:gd name="T5" fmla="*/ 48 h 579"/>
                  <a:gd name="T6" fmla="*/ 451 w 579"/>
                  <a:gd name="T7" fmla="*/ 48 h 579"/>
                  <a:gd name="T8" fmla="*/ 475 w 579"/>
                  <a:gd name="T9" fmla="*/ 105 h 579"/>
                  <a:gd name="T10" fmla="*/ 532 w 579"/>
                  <a:gd name="T11" fmla="*/ 128 h 579"/>
                  <a:gd name="T12" fmla="*/ 531 w 579"/>
                  <a:gd name="T13" fmla="*/ 190 h 579"/>
                  <a:gd name="T14" fmla="*/ 575 w 579"/>
                  <a:gd name="T15" fmla="*/ 233 h 579"/>
                  <a:gd name="T16" fmla="*/ 551 w 579"/>
                  <a:gd name="T17" fmla="*/ 290 h 579"/>
                  <a:gd name="T18" fmla="*/ 575 w 579"/>
                  <a:gd name="T19" fmla="*/ 347 h 579"/>
                  <a:gd name="T20" fmla="*/ 531 w 579"/>
                  <a:gd name="T21" fmla="*/ 390 h 579"/>
                  <a:gd name="T22" fmla="*/ 532 w 579"/>
                  <a:gd name="T23" fmla="*/ 452 h 579"/>
                  <a:gd name="T24" fmla="*/ 475 w 579"/>
                  <a:gd name="T25" fmla="*/ 475 h 579"/>
                  <a:gd name="T26" fmla="*/ 451 w 579"/>
                  <a:gd name="T27" fmla="*/ 532 h 579"/>
                  <a:gd name="T28" fmla="*/ 390 w 579"/>
                  <a:gd name="T29" fmla="*/ 532 h 579"/>
                  <a:gd name="T30" fmla="*/ 346 w 579"/>
                  <a:gd name="T31" fmla="*/ 575 h 579"/>
                  <a:gd name="T32" fmla="*/ 289 w 579"/>
                  <a:gd name="T33" fmla="*/ 552 h 579"/>
                  <a:gd name="T34" fmla="*/ 233 w 579"/>
                  <a:gd name="T35" fmla="*/ 575 h 579"/>
                  <a:gd name="T36" fmla="*/ 189 w 579"/>
                  <a:gd name="T37" fmla="*/ 532 h 579"/>
                  <a:gd name="T38" fmla="*/ 128 w 579"/>
                  <a:gd name="T39" fmla="*/ 532 h 579"/>
                  <a:gd name="T40" fmla="*/ 104 w 579"/>
                  <a:gd name="T41" fmla="*/ 475 h 579"/>
                  <a:gd name="T42" fmla="*/ 47 w 579"/>
                  <a:gd name="T43" fmla="*/ 452 h 579"/>
                  <a:gd name="T44" fmla="*/ 47 w 579"/>
                  <a:gd name="T45" fmla="*/ 390 h 579"/>
                  <a:gd name="T46" fmla="*/ 4 w 579"/>
                  <a:gd name="T47" fmla="*/ 347 h 579"/>
                  <a:gd name="T48" fmla="*/ 27 w 579"/>
                  <a:gd name="T49" fmla="*/ 290 h 579"/>
                  <a:gd name="T50" fmla="*/ 4 w 579"/>
                  <a:gd name="T51" fmla="*/ 233 h 579"/>
                  <a:gd name="T52" fmla="*/ 47 w 579"/>
                  <a:gd name="T53" fmla="*/ 190 h 579"/>
                  <a:gd name="T54" fmla="*/ 47 w 579"/>
                  <a:gd name="T55" fmla="*/ 128 h 579"/>
                  <a:gd name="T56" fmla="*/ 104 w 579"/>
                  <a:gd name="T57" fmla="*/ 105 h 579"/>
                  <a:gd name="T58" fmla="*/ 128 w 579"/>
                  <a:gd name="T59" fmla="*/ 48 h 579"/>
                  <a:gd name="T60" fmla="*/ 189 w 579"/>
                  <a:gd name="T61" fmla="*/ 48 h 579"/>
                  <a:gd name="T62" fmla="*/ 233 w 579"/>
                  <a:gd name="T63" fmla="*/ 4 h 579"/>
                  <a:gd name="T64" fmla="*/ 289 w 579"/>
                  <a:gd name="T65" fmla="*/ 28 h 579"/>
                  <a:gd name="T66" fmla="*/ 367 w 579"/>
                  <a:gd name="T67" fmla="*/ 103 h 579"/>
                  <a:gd name="T68" fmla="*/ 87 w 579"/>
                  <a:gd name="T69" fmla="*/ 288 h 579"/>
                  <a:gd name="T70" fmla="*/ 367 w 579"/>
                  <a:gd name="T71" fmla="*/ 477 h 579"/>
                  <a:gd name="T72" fmla="*/ 431 w 579"/>
                  <a:gd name="T73" fmla="*/ 146 h 579"/>
                  <a:gd name="T74" fmla="*/ 367 w 579"/>
                  <a:gd name="T75" fmla="*/ 103 h 5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79" h="579">
                    <a:moveTo>
                      <a:pt x="289" y="28"/>
                    </a:moveTo>
                    <a:cubicBezTo>
                      <a:pt x="308" y="29"/>
                      <a:pt x="327" y="0"/>
                      <a:pt x="346" y="4"/>
                    </a:cubicBezTo>
                    <a:cubicBezTo>
                      <a:pt x="365" y="8"/>
                      <a:pt x="371" y="42"/>
                      <a:pt x="390" y="48"/>
                    </a:cubicBezTo>
                    <a:cubicBezTo>
                      <a:pt x="407" y="56"/>
                      <a:pt x="435" y="37"/>
                      <a:pt x="451" y="48"/>
                    </a:cubicBezTo>
                    <a:cubicBezTo>
                      <a:pt x="467" y="58"/>
                      <a:pt x="460" y="92"/>
                      <a:pt x="475" y="105"/>
                    </a:cubicBezTo>
                    <a:cubicBezTo>
                      <a:pt x="487" y="119"/>
                      <a:pt x="521" y="112"/>
                      <a:pt x="532" y="128"/>
                    </a:cubicBezTo>
                    <a:cubicBezTo>
                      <a:pt x="542" y="144"/>
                      <a:pt x="523" y="172"/>
                      <a:pt x="531" y="190"/>
                    </a:cubicBezTo>
                    <a:cubicBezTo>
                      <a:pt x="537" y="208"/>
                      <a:pt x="571" y="214"/>
                      <a:pt x="575" y="233"/>
                    </a:cubicBezTo>
                    <a:cubicBezTo>
                      <a:pt x="579" y="252"/>
                      <a:pt x="550" y="271"/>
                      <a:pt x="551" y="290"/>
                    </a:cubicBezTo>
                    <a:cubicBezTo>
                      <a:pt x="550" y="309"/>
                      <a:pt x="579" y="328"/>
                      <a:pt x="575" y="347"/>
                    </a:cubicBezTo>
                    <a:cubicBezTo>
                      <a:pt x="571" y="366"/>
                      <a:pt x="538" y="372"/>
                      <a:pt x="531" y="390"/>
                    </a:cubicBezTo>
                    <a:cubicBezTo>
                      <a:pt x="523" y="407"/>
                      <a:pt x="542" y="436"/>
                      <a:pt x="532" y="452"/>
                    </a:cubicBezTo>
                    <a:cubicBezTo>
                      <a:pt x="521" y="468"/>
                      <a:pt x="487" y="461"/>
                      <a:pt x="475" y="475"/>
                    </a:cubicBezTo>
                    <a:cubicBezTo>
                      <a:pt x="460" y="488"/>
                      <a:pt x="467" y="521"/>
                      <a:pt x="451" y="532"/>
                    </a:cubicBezTo>
                    <a:cubicBezTo>
                      <a:pt x="435" y="543"/>
                      <a:pt x="407" y="523"/>
                      <a:pt x="390" y="532"/>
                    </a:cubicBezTo>
                    <a:cubicBezTo>
                      <a:pt x="372" y="538"/>
                      <a:pt x="365" y="572"/>
                      <a:pt x="346" y="575"/>
                    </a:cubicBezTo>
                    <a:cubicBezTo>
                      <a:pt x="327" y="579"/>
                      <a:pt x="309" y="550"/>
                      <a:pt x="289" y="552"/>
                    </a:cubicBezTo>
                    <a:cubicBezTo>
                      <a:pt x="270" y="550"/>
                      <a:pt x="252" y="579"/>
                      <a:pt x="233" y="575"/>
                    </a:cubicBezTo>
                    <a:cubicBezTo>
                      <a:pt x="214" y="572"/>
                      <a:pt x="207" y="538"/>
                      <a:pt x="189" y="532"/>
                    </a:cubicBezTo>
                    <a:cubicBezTo>
                      <a:pt x="172" y="523"/>
                      <a:pt x="144" y="543"/>
                      <a:pt x="128" y="532"/>
                    </a:cubicBezTo>
                    <a:cubicBezTo>
                      <a:pt x="112" y="521"/>
                      <a:pt x="119" y="488"/>
                      <a:pt x="104" y="475"/>
                    </a:cubicBezTo>
                    <a:cubicBezTo>
                      <a:pt x="92" y="461"/>
                      <a:pt x="58" y="468"/>
                      <a:pt x="47" y="452"/>
                    </a:cubicBezTo>
                    <a:cubicBezTo>
                      <a:pt x="36" y="436"/>
                      <a:pt x="56" y="407"/>
                      <a:pt x="47" y="390"/>
                    </a:cubicBezTo>
                    <a:cubicBezTo>
                      <a:pt x="41" y="372"/>
                      <a:pt x="8" y="366"/>
                      <a:pt x="4" y="347"/>
                    </a:cubicBezTo>
                    <a:cubicBezTo>
                      <a:pt x="0" y="328"/>
                      <a:pt x="29" y="309"/>
                      <a:pt x="27" y="290"/>
                    </a:cubicBezTo>
                    <a:cubicBezTo>
                      <a:pt x="29" y="271"/>
                      <a:pt x="0" y="252"/>
                      <a:pt x="4" y="233"/>
                    </a:cubicBezTo>
                    <a:cubicBezTo>
                      <a:pt x="8" y="214"/>
                      <a:pt x="41" y="208"/>
                      <a:pt x="47" y="190"/>
                    </a:cubicBezTo>
                    <a:cubicBezTo>
                      <a:pt x="56" y="172"/>
                      <a:pt x="36" y="144"/>
                      <a:pt x="47" y="128"/>
                    </a:cubicBezTo>
                    <a:cubicBezTo>
                      <a:pt x="58" y="112"/>
                      <a:pt x="92" y="119"/>
                      <a:pt x="104" y="105"/>
                    </a:cubicBezTo>
                    <a:cubicBezTo>
                      <a:pt x="119" y="92"/>
                      <a:pt x="112" y="58"/>
                      <a:pt x="128" y="48"/>
                    </a:cubicBezTo>
                    <a:cubicBezTo>
                      <a:pt x="144" y="37"/>
                      <a:pt x="172" y="56"/>
                      <a:pt x="189" y="48"/>
                    </a:cubicBezTo>
                    <a:cubicBezTo>
                      <a:pt x="207" y="42"/>
                      <a:pt x="214" y="8"/>
                      <a:pt x="233" y="4"/>
                    </a:cubicBezTo>
                    <a:cubicBezTo>
                      <a:pt x="252" y="0"/>
                      <a:pt x="270" y="29"/>
                      <a:pt x="289" y="28"/>
                    </a:cubicBezTo>
                    <a:close/>
                    <a:moveTo>
                      <a:pt x="367" y="103"/>
                    </a:moveTo>
                    <a:cubicBezTo>
                      <a:pt x="234" y="48"/>
                      <a:pt x="88" y="145"/>
                      <a:pt x="87" y="288"/>
                    </a:cubicBezTo>
                    <a:cubicBezTo>
                      <a:pt x="86" y="433"/>
                      <a:pt x="233" y="532"/>
                      <a:pt x="367" y="477"/>
                    </a:cubicBezTo>
                    <a:cubicBezTo>
                      <a:pt x="501" y="421"/>
                      <a:pt x="534" y="247"/>
                      <a:pt x="431" y="146"/>
                    </a:cubicBezTo>
                    <a:cubicBezTo>
                      <a:pt x="413" y="127"/>
                      <a:pt x="391" y="113"/>
                      <a:pt x="367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9"/>
              <p:cNvSpPr>
                <a:spLocks noEditPoints="1"/>
              </p:cNvSpPr>
              <p:nvPr/>
            </p:nvSpPr>
            <p:spPr bwMode="auto">
              <a:xfrm>
                <a:off x="3829192" y="3821698"/>
                <a:ext cx="286002" cy="287100"/>
              </a:xfrm>
              <a:custGeom>
                <a:avLst/>
                <a:gdLst>
                  <a:gd name="T0" fmla="*/ 165 w 331"/>
                  <a:gd name="T1" fmla="*/ 0 h 332"/>
                  <a:gd name="T2" fmla="*/ 331 w 331"/>
                  <a:gd name="T3" fmla="*/ 166 h 332"/>
                  <a:gd name="T4" fmla="*/ 165 w 331"/>
                  <a:gd name="T5" fmla="*/ 332 h 332"/>
                  <a:gd name="T6" fmla="*/ 0 w 331"/>
                  <a:gd name="T7" fmla="*/ 166 h 332"/>
                  <a:gd name="T8" fmla="*/ 165 w 331"/>
                  <a:gd name="T9" fmla="*/ 0 h 332"/>
                  <a:gd name="T10" fmla="*/ 176 w 331"/>
                  <a:gd name="T11" fmla="*/ 50 h 332"/>
                  <a:gd name="T12" fmla="*/ 205 w 331"/>
                  <a:gd name="T13" fmla="*/ 111 h 332"/>
                  <a:gd name="T14" fmla="*/ 272 w 331"/>
                  <a:gd name="T15" fmla="*/ 119 h 332"/>
                  <a:gd name="T16" fmla="*/ 282 w 331"/>
                  <a:gd name="T17" fmla="*/ 127 h 332"/>
                  <a:gd name="T18" fmla="*/ 279 w 331"/>
                  <a:gd name="T19" fmla="*/ 140 h 332"/>
                  <a:gd name="T20" fmla="*/ 229 w 331"/>
                  <a:gd name="T21" fmla="*/ 186 h 332"/>
                  <a:gd name="T22" fmla="*/ 242 w 331"/>
                  <a:gd name="T23" fmla="*/ 252 h 332"/>
                  <a:gd name="T24" fmla="*/ 237 w 331"/>
                  <a:gd name="T25" fmla="*/ 265 h 332"/>
                  <a:gd name="T26" fmla="*/ 224 w 331"/>
                  <a:gd name="T27" fmla="*/ 265 h 332"/>
                  <a:gd name="T28" fmla="*/ 165 w 331"/>
                  <a:gd name="T29" fmla="*/ 232 h 332"/>
                  <a:gd name="T30" fmla="*/ 106 w 331"/>
                  <a:gd name="T31" fmla="*/ 265 h 332"/>
                  <a:gd name="T32" fmla="*/ 93 w 331"/>
                  <a:gd name="T33" fmla="*/ 265 h 332"/>
                  <a:gd name="T34" fmla="*/ 89 w 331"/>
                  <a:gd name="T35" fmla="*/ 252 h 332"/>
                  <a:gd name="T36" fmla="*/ 102 w 331"/>
                  <a:gd name="T37" fmla="*/ 186 h 332"/>
                  <a:gd name="T38" fmla="*/ 52 w 331"/>
                  <a:gd name="T39" fmla="*/ 140 h 332"/>
                  <a:gd name="T40" fmla="*/ 49 w 331"/>
                  <a:gd name="T41" fmla="*/ 127 h 332"/>
                  <a:gd name="T42" fmla="*/ 59 w 331"/>
                  <a:gd name="T43" fmla="*/ 119 h 332"/>
                  <a:gd name="T44" fmla="*/ 126 w 331"/>
                  <a:gd name="T45" fmla="*/ 111 h 332"/>
                  <a:gd name="T46" fmla="*/ 154 w 331"/>
                  <a:gd name="T47" fmla="*/ 50 h 332"/>
                  <a:gd name="T48" fmla="*/ 165 w 331"/>
                  <a:gd name="T49" fmla="*/ 43 h 332"/>
                  <a:gd name="T50" fmla="*/ 176 w 331"/>
                  <a:gd name="T51" fmla="*/ 5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332">
                    <a:moveTo>
                      <a:pt x="165" y="0"/>
                    </a:moveTo>
                    <a:cubicBezTo>
                      <a:pt x="257" y="0"/>
                      <a:pt x="331" y="74"/>
                      <a:pt x="331" y="166"/>
                    </a:cubicBezTo>
                    <a:cubicBezTo>
                      <a:pt x="331" y="257"/>
                      <a:pt x="257" y="332"/>
                      <a:pt x="165" y="332"/>
                    </a:cubicBezTo>
                    <a:cubicBezTo>
                      <a:pt x="74" y="332"/>
                      <a:pt x="0" y="257"/>
                      <a:pt x="0" y="166"/>
                    </a:cubicBezTo>
                    <a:cubicBezTo>
                      <a:pt x="0" y="74"/>
                      <a:pt x="74" y="0"/>
                      <a:pt x="165" y="0"/>
                    </a:cubicBezTo>
                    <a:close/>
                    <a:moveTo>
                      <a:pt x="176" y="50"/>
                    </a:moveTo>
                    <a:cubicBezTo>
                      <a:pt x="205" y="111"/>
                      <a:pt x="205" y="111"/>
                      <a:pt x="205" y="111"/>
                    </a:cubicBezTo>
                    <a:cubicBezTo>
                      <a:pt x="272" y="119"/>
                      <a:pt x="272" y="119"/>
                      <a:pt x="272" y="119"/>
                    </a:cubicBezTo>
                    <a:cubicBezTo>
                      <a:pt x="277" y="120"/>
                      <a:pt x="281" y="123"/>
                      <a:pt x="282" y="127"/>
                    </a:cubicBezTo>
                    <a:cubicBezTo>
                      <a:pt x="284" y="132"/>
                      <a:pt x="282" y="137"/>
                      <a:pt x="279" y="140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42" y="252"/>
                      <a:pt x="242" y="252"/>
                      <a:pt x="242" y="252"/>
                    </a:cubicBezTo>
                    <a:cubicBezTo>
                      <a:pt x="243" y="257"/>
                      <a:pt x="241" y="262"/>
                      <a:pt x="237" y="265"/>
                    </a:cubicBezTo>
                    <a:cubicBezTo>
                      <a:pt x="234" y="267"/>
                      <a:pt x="229" y="268"/>
                      <a:pt x="224" y="265"/>
                    </a:cubicBezTo>
                    <a:cubicBezTo>
                      <a:pt x="165" y="232"/>
                      <a:pt x="165" y="232"/>
                      <a:pt x="165" y="232"/>
                    </a:cubicBezTo>
                    <a:cubicBezTo>
                      <a:pt x="106" y="265"/>
                      <a:pt x="106" y="265"/>
                      <a:pt x="106" y="265"/>
                    </a:cubicBezTo>
                    <a:cubicBezTo>
                      <a:pt x="102" y="268"/>
                      <a:pt x="97" y="267"/>
                      <a:pt x="93" y="265"/>
                    </a:cubicBezTo>
                    <a:cubicBezTo>
                      <a:pt x="89" y="262"/>
                      <a:pt x="88" y="257"/>
                      <a:pt x="89" y="252"/>
                    </a:cubicBezTo>
                    <a:cubicBezTo>
                      <a:pt x="102" y="186"/>
                      <a:pt x="102" y="186"/>
                      <a:pt x="102" y="186"/>
                    </a:cubicBezTo>
                    <a:cubicBezTo>
                      <a:pt x="52" y="140"/>
                      <a:pt x="52" y="140"/>
                      <a:pt x="52" y="140"/>
                    </a:cubicBezTo>
                    <a:cubicBezTo>
                      <a:pt x="48" y="137"/>
                      <a:pt x="47" y="132"/>
                      <a:pt x="49" y="127"/>
                    </a:cubicBezTo>
                    <a:cubicBezTo>
                      <a:pt x="50" y="123"/>
                      <a:pt x="54" y="120"/>
                      <a:pt x="59" y="119"/>
                    </a:cubicBezTo>
                    <a:cubicBezTo>
                      <a:pt x="126" y="111"/>
                      <a:pt x="126" y="111"/>
                      <a:pt x="126" y="111"/>
                    </a:cubicBezTo>
                    <a:cubicBezTo>
                      <a:pt x="154" y="50"/>
                      <a:pt x="154" y="50"/>
                      <a:pt x="154" y="50"/>
                    </a:cubicBezTo>
                    <a:cubicBezTo>
                      <a:pt x="156" y="45"/>
                      <a:pt x="161" y="43"/>
                      <a:pt x="165" y="43"/>
                    </a:cubicBezTo>
                    <a:cubicBezTo>
                      <a:pt x="170" y="43"/>
                      <a:pt x="174" y="45"/>
                      <a:pt x="176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" name="组合 38"/>
            <p:cNvGrpSpPr>
              <a:grpSpLocks noChangeAspect="1"/>
            </p:cNvGrpSpPr>
            <p:nvPr/>
          </p:nvGrpSpPr>
          <p:grpSpPr>
            <a:xfrm>
              <a:off x="6658187" y="3161490"/>
              <a:ext cx="312886" cy="266228"/>
              <a:chOff x="7909299" y="3772690"/>
              <a:chExt cx="667095" cy="567616"/>
            </a:xfrm>
            <a:solidFill>
              <a:schemeClr val="bg1"/>
            </a:solidFill>
          </p:grpSpPr>
          <p:sp>
            <p:nvSpPr>
              <p:cNvPr id="40" name="Freeform 16"/>
              <p:cNvSpPr>
                <a:spLocks noEditPoints="1"/>
              </p:cNvSpPr>
              <p:nvPr/>
            </p:nvSpPr>
            <p:spPr bwMode="auto">
              <a:xfrm>
                <a:off x="7909299" y="3772690"/>
                <a:ext cx="623207" cy="567616"/>
              </a:xfrm>
              <a:custGeom>
                <a:avLst/>
                <a:gdLst>
                  <a:gd name="T0" fmla="*/ 499 w 721"/>
                  <a:gd name="T1" fmla="*/ 196 h 657"/>
                  <a:gd name="T2" fmla="*/ 637 w 721"/>
                  <a:gd name="T3" fmla="*/ 322 h 657"/>
                  <a:gd name="T4" fmla="*/ 646 w 721"/>
                  <a:gd name="T5" fmla="*/ 329 h 657"/>
                  <a:gd name="T6" fmla="*/ 672 w 721"/>
                  <a:gd name="T7" fmla="*/ 353 h 657"/>
                  <a:gd name="T8" fmla="*/ 686 w 721"/>
                  <a:gd name="T9" fmla="*/ 367 h 657"/>
                  <a:gd name="T10" fmla="*/ 669 w 721"/>
                  <a:gd name="T11" fmla="*/ 472 h 657"/>
                  <a:gd name="T12" fmla="*/ 611 w 721"/>
                  <a:gd name="T13" fmla="*/ 550 h 657"/>
                  <a:gd name="T14" fmla="*/ 539 w 721"/>
                  <a:gd name="T15" fmla="*/ 598 h 657"/>
                  <a:gd name="T16" fmla="*/ 439 w 721"/>
                  <a:gd name="T17" fmla="*/ 633 h 657"/>
                  <a:gd name="T18" fmla="*/ 433 w 721"/>
                  <a:gd name="T19" fmla="*/ 629 h 657"/>
                  <a:gd name="T20" fmla="*/ 449 w 721"/>
                  <a:gd name="T21" fmla="*/ 594 h 657"/>
                  <a:gd name="T22" fmla="*/ 481 w 721"/>
                  <a:gd name="T23" fmla="*/ 606 h 657"/>
                  <a:gd name="T24" fmla="*/ 501 w 721"/>
                  <a:gd name="T25" fmla="*/ 591 h 657"/>
                  <a:gd name="T26" fmla="*/ 501 w 721"/>
                  <a:gd name="T27" fmla="*/ 577 h 657"/>
                  <a:gd name="T28" fmla="*/ 452 w 721"/>
                  <a:gd name="T29" fmla="*/ 538 h 657"/>
                  <a:gd name="T30" fmla="*/ 449 w 721"/>
                  <a:gd name="T31" fmla="*/ 511 h 657"/>
                  <a:gd name="T32" fmla="*/ 475 w 721"/>
                  <a:gd name="T33" fmla="*/ 508 h 657"/>
                  <a:gd name="T34" fmla="*/ 530 w 721"/>
                  <a:gd name="T35" fmla="*/ 551 h 657"/>
                  <a:gd name="T36" fmla="*/ 567 w 721"/>
                  <a:gd name="T37" fmla="*/ 557 h 657"/>
                  <a:gd name="T38" fmla="*/ 572 w 721"/>
                  <a:gd name="T39" fmla="*/ 549 h 657"/>
                  <a:gd name="T40" fmla="*/ 570 w 721"/>
                  <a:gd name="T41" fmla="*/ 532 h 657"/>
                  <a:gd name="T42" fmla="*/ 506 w 721"/>
                  <a:gd name="T43" fmla="*/ 481 h 657"/>
                  <a:gd name="T44" fmla="*/ 503 w 721"/>
                  <a:gd name="T45" fmla="*/ 455 h 657"/>
                  <a:gd name="T46" fmla="*/ 529 w 721"/>
                  <a:gd name="T47" fmla="*/ 451 h 657"/>
                  <a:gd name="T48" fmla="*/ 596 w 721"/>
                  <a:gd name="T49" fmla="*/ 504 h 657"/>
                  <a:gd name="T50" fmla="*/ 598 w 721"/>
                  <a:gd name="T51" fmla="*/ 505 h 657"/>
                  <a:gd name="T52" fmla="*/ 620 w 721"/>
                  <a:gd name="T53" fmla="*/ 467 h 657"/>
                  <a:gd name="T54" fmla="*/ 549 w 721"/>
                  <a:gd name="T55" fmla="*/ 414 h 657"/>
                  <a:gd name="T56" fmla="*/ 546 w 721"/>
                  <a:gd name="T57" fmla="*/ 388 h 657"/>
                  <a:gd name="T58" fmla="*/ 572 w 721"/>
                  <a:gd name="T59" fmla="*/ 384 h 657"/>
                  <a:gd name="T60" fmla="*/ 642 w 721"/>
                  <a:gd name="T61" fmla="*/ 437 h 657"/>
                  <a:gd name="T62" fmla="*/ 663 w 721"/>
                  <a:gd name="T63" fmla="*/ 429 h 657"/>
                  <a:gd name="T64" fmla="*/ 659 w 721"/>
                  <a:gd name="T65" fmla="*/ 394 h 657"/>
                  <a:gd name="T66" fmla="*/ 645 w 721"/>
                  <a:gd name="T67" fmla="*/ 379 h 657"/>
                  <a:gd name="T68" fmla="*/ 457 w 721"/>
                  <a:gd name="T69" fmla="*/ 209 h 657"/>
                  <a:gd name="T70" fmla="*/ 462 w 721"/>
                  <a:gd name="T71" fmla="*/ 198 h 657"/>
                  <a:gd name="T72" fmla="*/ 496 w 721"/>
                  <a:gd name="T73" fmla="*/ 196 h 657"/>
                  <a:gd name="T74" fmla="*/ 499 w 721"/>
                  <a:gd name="T75" fmla="*/ 196 h 657"/>
                  <a:gd name="T76" fmla="*/ 86 w 721"/>
                  <a:gd name="T77" fmla="*/ 355 h 657"/>
                  <a:gd name="T78" fmla="*/ 59 w 721"/>
                  <a:gd name="T79" fmla="*/ 262 h 657"/>
                  <a:gd name="T80" fmla="*/ 35 w 721"/>
                  <a:gd name="T81" fmla="*/ 239 h 657"/>
                  <a:gd name="T82" fmla="*/ 0 w 721"/>
                  <a:gd name="T83" fmla="*/ 176 h 657"/>
                  <a:gd name="T84" fmla="*/ 16 w 721"/>
                  <a:gd name="T85" fmla="*/ 135 h 657"/>
                  <a:gd name="T86" fmla="*/ 116 w 721"/>
                  <a:gd name="T87" fmla="*/ 27 h 657"/>
                  <a:gd name="T88" fmla="*/ 199 w 721"/>
                  <a:gd name="T89" fmla="*/ 20 h 657"/>
                  <a:gd name="T90" fmla="*/ 242 w 721"/>
                  <a:gd name="T91" fmla="*/ 46 h 657"/>
                  <a:gd name="T92" fmla="*/ 254 w 721"/>
                  <a:gd name="T93" fmla="*/ 50 h 657"/>
                  <a:gd name="T94" fmla="*/ 350 w 721"/>
                  <a:gd name="T95" fmla="*/ 33 h 657"/>
                  <a:gd name="T96" fmla="*/ 284 w 721"/>
                  <a:gd name="T97" fmla="*/ 82 h 657"/>
                  <a:gd name="T98" fmla="*/ 260 w 721"/>
                  <a:gd name="T99" fmla="*/ 87 h 657"/>
                  <a:gd name="T100" fmla="*/ 195 w 721"/>
                  <a:gd name="T101" fmla="*/ 64 h 657"/>
                  <a:gd name="T102" fmla="*/ 176 w 721"/>
                  <a:gd name="T103" fmla="*/ 50 h 657"/>
                  <a:gd name="T104" fmla="*/ 144 w 721"/>
                  <a:gd name="T105" fmla="*/ 53 h 657"/>
                  <a:gd name="T106" fmla="*/ 44 w 721"/>
                  <a:gd name="T107" fmla="*/ 161 h 657"/>
                  <a:gd name="T108" fmla="*/ 44 w 721"/>
                  <a:gd name="T109" fmla="*/ 193 h 657"/>
                  <a:gd name="T110" fmla="*/ 69 w 721"/>
                  <a:gd name="T111" fmla="*/ 220 h 657"/>
                  <a:gd name="T112" fmla="*/ 97 w 721"/>
                  <a:gd name="T113" fmla="*/ 257 h 657"/>
                  <a:gd name="T114" fmla="*/ 115 w 721"/>
                  <a:gd name="T115" fmla="*/ 330 h 657"/>
                  <a:gd name="T116" fmla="*/ 86 w 721"/>
                  <a:gd name="T117" fmla="*/ 355 h 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21" h="657">
                    <a:moveTo>
                      <a:pt x="499" y="196"/>
                    </a:moveTo>
                    <a:cubicBezTo>
                      <a:pt x="545" y="237"/>
                      <a:pt x="592" y="279"/>
                      <a:pt x="637" y="322"/>
                    </a:cubicBezTo>
                    <a:cubicBezTo>
                      <a:pt x="640" y="325"/>
                      <a:pt x="643" y="327"/>
                      <a:pt x="646" y="329"/>
                    </a:cubicBezTo>
                    <a:cubicBezTo>
                      <a:pt x="672" y="353"/>
                      <a:pt x="672" y="353"/>
                      <a:pt x="672" y="353"/>
                    </a:cubicBezTo>
                    <a:cubicBezTo>
                      <a:pt x="686" y="367"/>
                      <a:pt x="686" y="367"/>
                      <a:pt x="686" y="367"/>
                    </a:cubicBezTo>
                    <a:cubicBezTo>
                      <a:pt x="721" y="403"/>
                      <a:pt x="707" y="456"/>
                      <a:pt x="669" y="472"/>
                    </a:cubicBezTo>
                    <a:cubicBezTo>
                      <a:pt x="685" y="513"/>
                      <a:pt x="652" y="552"/>
                      <a:pt x="611" y="550"/>
                    </a:cubicBezTo>
                    <a:cubicBezTo>
                      <a:pt x="606" y="584"/>
                      <a:pt x="574" y="607"/>
                      <a:pt x="539" y="598"/>
                    </a:cubicBezTo>
                    <a:cubicBezTo>
                      <a:pt x="529" y="641"/>
                      <a:pt x="479" y="657"/>
                      <a:pt x="439" y="633"/>
                    </a:cubicBezTo>
                    <a:cubicBezTo>
                      <a:pt x="433" y="629"/>
                      <a:pt x="433" y="629"/>
                      <a:pt x="433" y="629"/>
                    </a:cubicBezTo>
                    <a:cubicBezTo>
                      <a:pt x="441" y="619"/>
                      <a:pt x="446" y="607"/>
                      <a:pt x="449" y="594"/>
                    </a:cubicBezTo>
                    <a:cubicBezTo>
                      <a:pt x="460" y="601"/>
                      <a:pt x="468" y="607"/>
                      <a:pt x="481" y="606"/>
                    </a:cubicBezTo>
                    <a:cubicBezTo>
                      <a:pt x="490" y="605"/>
                      <a:pt x="499" y="600"/>
                      <a:pt x="501" y="591"/>
                    </a:cubicBezTo>
                    <a:cubicBezTo>
                      <a:pt x="502" y="587"/>
                      <a:pt x="502" y="583"/>
                      <a:pt x="501" y="577"/>
                    </a:cubicBezTo>
                    <a:cubicBezTo>
                      <a:pt x="452" y="538"/>
                      <a:pt x="452" y="538"/>
                      <a:pt x="452" y="538"/>
                    </a:cubicBezTo>
                    <a:cubicBezTo>
                      <a:pt x="444" y="531"/>
                      <a:pt x="442" y="519"/>
                      <a:pt x="449" y="511"/>
                    </a:cubicBezTo>
                    <a:cubicBezTo>
                      <a:pt x="455" y="503"/>
                      <a:pt x="467" y="502"/>
                      <a:pt x="475" y="508"/>
                    </a:cubicBezTo>
                    <a:cubicBezTo>
                      <a:pt x="530" y="551"/>
                      <a:pt x="530" y="551"/>
                      <a:pt x="530" y="551"/>
                    </a:cubicBezTo>
                    <a:cubicBezTo>
                      <a:pt x="543" y="562"/>
                      <a:pt x="556" y="566"/>
                      <a:pt x="567" y="557"/>
                    </a:cubicBezTo>
                    <a:cubicBezTo>
                      <a:pt x="569" y="555"/>
                      <a:pt x="571" y="552"/>
                      <a:pt x="572" y="549"/>
                    </a:cubicBezTo>
                    <a:cubicBezTo>
                      <a:pt x="574" y="544"/>
                      <a:pt x="576" y="536"/>
                      <a:pt x="570" y="532"/>
                    </a:cubicBezTo>
                    <a:cubicBezTo>
                      <a:pt x="506" y="481"/>
                      <a:pt x="506" y="481"/>
                      <a:pt x="506" y="481"/>
                    </a:cubicBezTo>
                    <a:cubicBezTo>
                      <a:pt x="498" y="475"/>
                      <a:pt x="496" y="463"/>
                      <a:pt x="503" y="455"/>
                    </a:cubicBezTo>
                    <a:cubicBezTo>
                      <a:pt x="509" y="446"/>
                      <a:pt x="521" y="445"/>
                      <a:pt x="529" y="451"/>
                    </a:cubicBezTo>
                    <a:cubicBezTo>
                      <a:pt x="596" y="504"/>
                      <a:pt x="596" y="504"/>
                      <a:pt x="596" y="504"/>
                    </a:cubicBezTo>
                    <a:cubicBezTo>
                      <a:pt x="597" y="504"/>
                      <a:pt x="597" y="505"/>
                      <a:pt x="598" y="505"/>
                    </a:cubicBezTo>
                    <a:cubicBezTo>
                      <a:pt x="620" y="525"/>
                      <a:pt x="656" y="496"/>
                      <a:pt x="620" y="467"/>
                    </a:cubicBezTo>
                    <a:cubicBezTo>
                      <a:pt x="549" y="414"/>
                      <a:pt x="549" y="414"/>
                      <a:pt x="549" y="414"/>
                    </a:cubicBezTo>
                    <a:cubicBezTo>
                      <a:pt x="541" y="408"/>
                      <a:pt x="539" y="396"/>
                      <a:pt x="546" y="388"/>
                    </a:cubicBezTo>
                    <a:cubicBezTo>
                      <a:pt x="552" y="379"/>
                      <a:pt x="564" y="378"/>
                      <a:pt x="572" y="384"/>
                    </a:cubicBezTo>
                    <a:cubicBezTo>
                      <a:pt x="642" y="437"/>
                      <a:pt x="642" y="437"/>
                      <a:pt x="642" y="437"/>
                    </a:cubicBezTo>
                    <a:cubicBezTo>
                      <a:pt x="649" y="441"/>
                      <a:pt x="659" y="436"/>
                      <a:pt x="663" y="429"/>
                    </a:cubicBezTo>
                    <a:cubicBezTo>
                      <a:pt x="671" y="419"/>
                      <a:pt x="670" y="405"/>
                      <a:pt x="659" y="394"/>
                    </a:cubicBezTo>
                    <a:cubicBezTo>
                      <a:pt x="645" y="379"/>
                      <a:pt x="645" y="379"/>
                      <a:pt x="645" y="379"/>
                    </a:cubicBezTo>
                    <a:cubicBezTo>
                      <a:pt x="457" y="209"/>
                      <a:pt x="457" y="209"/>
                      <a:pt x="457" y="209"/>
                    </a:cubicBezTo>
                    <a:cubicBezTo>
                      <a:pt x="453" y="205"/>
                      <a:pt x="456" y="198"/>
                      <a:pt x="462" y="198"/>
                    </a:cubicBezTo>
                    <a:cubicBezTo>
                      <a:pt x="473" y="198"/>
                      <a:pt x="485" y="198"/>
                      <a:pt x="496" y="196"/>
                    </a:cubicBezTo>
                    <a:cubicBezTo>
                      <a:pt x="497" y="196"/>
                      <a:pt x="498" y="196"/>
                      <a:pt x="499" y="196"/>
                    </a:cubicBezTo>
                    <a:close/>
                    <a:moveTo>
                      <a:pt x="86" y="355"/>
                    </a:moveTo>
                    <a:cubicBezTo>
                      <a:pt x="66" y="330"/>
                      <a:pt x="64" y="295"/>
                      <a:pt x="59" y="262"/>
                    </a:cubicBezTo>
                    <a:cubicBezTo>
                      <a:pt x="35" y="239"/>
                      <a:pt x="35" y="239"/>
                      <a:pt x="35" y="239"/>
                    </a:cubicBezTo>
                    <a:cubicBezTo>
                      <a:pt x="17" y="219"/>
                      <a:pt x="0" y="205"/>
                      <a:pt x="0" y="176"/>
                    </a:cubicBezTo>
                    <a:cubicBezTo>
                      <a:pt x="0" y="161"/>
                      <a:pt x="6" y="147"/>
                      <a:pt x="16" y="135"/>
                    </a:cubicBezTo>
                    <a:cubicBezTo>
                      <a:pt x="116" y="27"/>
                      <a:pt x="116" y="27"/>
                      <a:pt x="116" y="27"/>
                    </a:cubicBezTo>
                    <a:cubicBezTo>
                      <a:pt x="138" y="3"/>
                      <a:pt x="174" y="0"/>
                      <a:pt x="199" y="20"/>
                    </a:cubicBezTo>
                    <a:cubicBezTo>
                      <a:pt x="215" y="31"/>
                      <a:pt x="221" y="38"/>
                      <a:pt x="242" y="46"/>
                    </a:cubicBezTo>
                    <a:cubicBezTo>
                      <a:pt x="248" y="48"/>
                      <a:pt x="253" y="50"/>
                      <a:pt x="254" y="50"/>
                    </a:cubicBezTo>
                    <a:cubicBezTo>
                      <a:pt x="284" y="46"/>
                      <a:pt x="316" y="32"/>
                      <a:pt x="350" y="33"/>
                    </a:cubicBezTo>
                    <a:cubicBezTo>
                      <a:pt x="337" y="42"/>
                      <a:pt x="286" y="82"/>
                      <a:pt x="284" y="82"/>
                    </a:cubicBezTo>
                    <a:cubicBezTo>
                      <a:pt x="276" y="84"/>
                      <a:pt x="268" y="86"/>
                      <a:pt x="260" y="87"/>
                    </a:cubicBezTo>
                    <a:cubicBezTo>
                      <a:pt x="241" y="90"/>
                      <a:pt x="208" y="74"/>
                      <a:pt x="195" y="64"/>
                    </a:cubicBezTo>
                    <a:cubicBezTo>
                      <a:pt x="176" y="50"/>
                      <a:pt x="176" y="50"/>
                      <a:pt x="176" y="50"/>
                    </a:cubicBezTo>
                    <a:cubicBezTo>
                      <a:pt x="166" y="42"/>
                      <a:pt x="152" y="44"/>
                      <a:pt x="144" y="53"/>
                    </a:cubicBezTo>
                    <a:cubicBezTo>
                      <a:pt x="44" y="161"/>
                      <a:pt x="44" y="161"/>
                      <a:pt x="44" y="161"/>
                    </a:cubicBezTo>
                    <a:cubicBezTo>
                      <a:pt x="36" y="170"/>
                      <a:pt x="36" y="184"/>
                      <a:pt x="44" y="193"/>
                    </a:cubicBezTo>
                    <a:cubicBezTo>
                      <a:pt x="53" y="203"/>
                      <a:pt x="59" y="210"/>
                      <a:pt x="69" y="220"/>
                    </a:cubicBezTo>
                    <a:cubicBezTo>
                      <a:pt x="80" y="230"/>
                      <a:pt x="95" y="244"/>
                      <a:pt x="97" y="257"/>
                    </a:cubicBezTo>
                    <a:cubicBezTo>
                      <a:pt x="100" y="280"/>
                      <a:pt x="102" y="313"/>
                      <a:pt x="115" y="330"/>
                    </a:cubicBezTo>
                    <a:cubicBezTo>
                      <a:pt x="102" y="337"/>
                      <a:pt x="95" y="344"/>
                      <a:pt x="86" y="3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17"/>
              <p:cNvSpPr>
                <a:spLocks noEditPoints="1"/>
              </p:cNvSpPr>
              <p:nvPr/>
            </p:nvSpPr>
            <p:spPr bwMode="auto">
              <a:xfrm>
                <a:off x="7980982" y="3772690"/>
                <a:ext cx="595412" cy="551158"/>
              </a:xfrm>
              <a:custGeom>
                <a:avLst/>
                <a:gdLst>
                  <a:gd name="T0" fmla="*/ 319 w 689"/>
                  <a:gd name="T1" fmla="*/ 543 h 638"/>
                  <a:gd name="T2" fmla="*/ 262 w 689"/>
                  <a:gd name="T3" fmla="*/ 538 h 638"/>
                  <a:gd name="T4" fmla="*/ 258 w 689"/>
                  <a:gd name="T5" fmla="*/ 538 h 638"/>
                  <a:gd name="T6" fmla="*/ 257 w 689"/>
                  <a:gd name="T7" fmla="*/ 535 h 638"/>
                  <a:gd name="T8" fmla="*/ 241 w 689"/>
                  <a:gd name="T9" fmla="*/ 489 h 638"/>
                  <a:gd name="T10" fmla="*/ 241 w 689"/>
                  <a:gd name="T11" fmla="*/ 489 h 638"/>
                  <a:gd name="T12" fmla="*/ 185 w 689"/>
                  <a:gd name="T13" fmla="*/ 484 h 638"/>
                  <a:gd name="T14" fmla="*/ 181 w 689"/>
                  <a:gd name="T15" fmla="*/ 484 h 638"/>
                  <a:gd name="T16" fmla="*/ 180 w 689"/>
                  <a:gd name="T17" fmla="*/ 481 h 638"/>
                  <a:gd name="T18" fmla="*/ 164 w 689"/>
                  <a:gd name="T19" fmla="*/ 435 h 638"/>
                  <a:gd name="T20" fmla="*/ 164 w 689"/>
                  <a:gd name="T21" fmla="*/ 435 h 638"/>
                  <a:gd name="T22" fmla="*/ 117 w 689"/>
                  <a:gd name="T23" fmla="*/ 425 h 638"/>
                  <a:gd name="T24" fmla="*/ 113 w 689"/>
                  <a:gd name="T25" fmla="*/ 425 h 638"/>
                  <a:gd name="T26" fmla="*/ 113 w 689"/>
                  <a:gd name="T27" fmla="*/ 421 h 638"/>
                  <a:gd name="T28" fmla="*/ 100 w 689"/>
                  <a:gd name="T29" fmla="*/ 365 h 638"/>
                  <a:gd name="T30" fmla="*/ 100 w 689"/>
                  <a:gd name="T31" fmla="*/ 365 h 638"/>
                  <a:gd name="T32" fmla="*/ 32 w 689"/>
                  <a:gd name="T33" fmla="*/ 370 h 638"/>
                  <a:gd name="T34" fmla="*/ 18 w 689"/>
                  <a:gd name="T35" fmla="*/ 386 h 638"/>
                  <a:gd name="T36" fmla="*/ 23 w 689"/>
                  <a:gd name="T37" fmla="*/ 455 h 638"/>
                  <a:gd name="T38" fmla="*/ 23 w 689"/>
                  <a:gd name="T39" fmla="*/ 455 h 638"/>
                  <a:gd name="T40" fmla="*/ 66 w 689"/>
                  <a:gd name="T41" fmla="*/ 465 h 638"/>
                  <a:gd name="T42" fmla="*/ 70 w 689"/>
                  <a:gd name="T43" fmla="*/ 466 h 638"/>
                  <a:gd name="T44" fmla="*/ 69 w 689"/>
                  <a:gd name="T45" fmla="*/ 470 h 638"/>
                  <a:gd name="T46" fmla="*/ 76 w 689"/>
                  <a:gd name="T47" fmla="*/ 536 h 638"/>
                  <a:gd name="T48" fmla="*/ 76 w 689"/>
                  <a:gd name="T49" fmla="*/ 536 h 638"/>
                  <a:gd name="T50" fmla="*/ 142 w 689"/>
                  <a:gd name="T51" fmla="*/ 534 h 638"/>
                  <a:gd name="T52" fmla="*/ 145 w 689"/>
                  <a:gd name="T53" fmla="*/ 534 h 638"/>
                  <a:gd name="T54" fmla="*/ 147 w 689"/>
                  <a:gd name="T55" fmla="*/ 537 h 638"/>
                  <a:gd name="T56" fmla="*/ 164 w 689"/>
                  <a:gd name="T57" fmla="*/ 578 h 638"/>
                  <a:gd name="T58" fmla="*/ 164 w 689"/>
                  <a:gd name="T59" fmla="*/ 578 h 638"/>
                  <a:gd name="T60" fmla="*/ 230 w 689"/>
                  <a:gd name="T61" fmla="*/ 576 h 638"/>
                  <a:gd name="T62" fmla="*/ 233 w 689"/>
                  <a:gd name="T63" fmla="*/ 576 h 638"/>
                  <a:gd name="T64" fmla="*/ 235 w 689"/>
                  <a:gd name="T65" fmla="*/ 579 h 638"/>
                  <a:gd name="T66" fmla="*/ 252 w 689"/>
                  <a:gd name="T67" fmla="*/ 621 h 638"/>
                  <a:gd name="T68" fmla="*/ 320 w 689"/>
                  <a:gd name="T69" fmla="*/ 615 h 638"/>
                  <a:gd name="T70" fmla="*/ 324 w 689"/>
                  <a:gd name="T71" fmla="*/ 611 h 638"/>
                  <a:gd name="T72" fmla="*/ 319 w 689"/>
                  <a:gd name="T73" fmla="*/ 543 h 638"/>
                  <a:gd name="T74" fmla="*/ 449 w 689"/>
                  <a:gd name="T75" fmla="*/ 177 h 638"/>
                  <a:gd name="T76" fmla="*/ 576 w 689"/>
                  <a:gd name="T77" fmla="*/ 299 h 638"/>
                  <a:gd name="T78" fmla="*/ 597 w 689"/>
                  <a:gd name="T79" fmla="*/ 306 h 638"/>
                  <a:gd name="T80" fmla="*/ 616 w 689"/>
                  <a:gd name="T81" fmla="*/ 293 h 638"/>
                  <a:gd name="T82" fmla="*/ 636 w 689"/>
                  <a:gd name="T83" fmla="*/ 234 h 638"/>
                  <a:gd name="T84" fmla="*/ 649 w 689"/>
                  <a:gd name="T85" fmla="*/ 209 h 638"/>
                  <a:gd name="T86" fmla="*/ 671 w 689"/>
                  <a:gd name="T87" fmla="*/ 186 h 638"/>
                  <a:gd name="T88" fmla="*/ 672 w 689"/>
                  <a:gd name="T89" fmla="*/ 121 h 638"/>
                  <a:gd name="T90" fmla="*/ 580 w 689"/>
                  <a:gd name="T91" fmla="*/ 21 h 638"/>
                  <a:gd name="T92" fmla="*/ 515 w 689"/>
                  <a:gd name="T93" fmla="*/ 16 h 638"/>
                  <a:gd name="T94" fmla="*/ 493 w 689"/>
                  <a:gd name="T95" fmla="*/ 34 h 638"/>
                  <a:gd name="T96" fmla="*/ 457 w 689"/>
                  <a:gd name="T97" fmla="*/ 44 h 638"/>
                  <a:gd name="T98" fmla="*/ 390 w 689"/>
                  <a:gd name="T99" fmla="*/ 36 h 638"/>
                  <a:gd name="T100" fmla="*/ 274 w 689"/>
                  <a:gd name="T101" fmla="*/ 67 h 638"/>
                  <a:gd name="T102" fmla="*/ 139 w 689"/>
                  <a:gd name="T103" fmla="*/ 171 h 638"/>
                  <a:gd name="T104" fmla="*/ 203 w 689"/>
                  <a:gd name="T105" fmla="*/ 222 h 638"/>
                  <a:gd name="T106" fmla="*/ 301 w 689"/>
                  <a:gd name="T107" fmla="*/ 161 h 638"/>
                  <a:gd name="T108" fmla="*/ 346 w 689"/>
                  <a:gd name="T109" fmla="*/ 158 h 638"/>
                  <a:gd name="T110" fmla="*/ 408 w 689"/>
                  <a:gd name="T111" fmla="*/ 165 h 638"/>
                  <a:gd name="T112" fmla="*/ 449 w 689"/>
                  <a:gd name="T113" fmla="*/ 177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89" h="638">
                    <a:moveTo>
                      <a:pt x="319" y="543"/>
                    </a:moveTo>
                    <a:cubicBezTo>
                      <a:pt x="302" y="529"/>
                      <a:pt x="279" y="528"/>
                      <a:pt x="262" y="538"/>
                    </a:cubicBezTo>
                    <a:cubicBezTo>
                      <a:pt x="261" y="539"/>
                      <a:pt x="259" y="539"/>
                      <a:pt x="258" y="538"/>
                    </a:cubicBezTo>
                    <a:cubicBezTo>
                      <a:pt x="257" y="537"/>
                      <a:pt x="257" y="536"/>
                      <a:pt x="257" y="535"/>
                    </a:cubicBezTo>
                    <a:cubicBezTo>
                      <a:pt x="260" y="518"/>
                      <a:pt x="255" y="500"/>
                      <a:pt x="241" y="489"/>
                    </a:cubicBezTo>
                    <a:cubicBezTo>
                      <a:pt x="241" y="489"/>
                      <a:pt x="241" y="489"/>
                      <a:pt x="241" y="489"/>
                    </a:cubicBezTo>
                    <a:cubicBezTo>
                      <a:pt x="225" y="475"/>
                      <a:pt x="202" y="473"/>
                      <a:pt x="185" y="484"/>
                    </a:cubicBezTo>
                    <a:cubicBezTo>
                      <a:pt x="183" y="485"/>
                      <a:pt x="182" y="484"/>
                      <a:pt x="181" y="484"/>
                    </a:cubicBezTo>
                    <a:cubicBezTo>
                      <a:pt x="180" y="483"/>
                      <a:pt x="180" y="482"/>
                      <a:pt x="180" y="481"/>
                    </a:cubicBezTo>
                    <a:cubicBezTo>
                      <a:pt x="183" y="464"/>
                      <a:pt x="177" y="446"/>
                      <a:pt x="164" y="435"/>
                    </a:cubicBezTo>
                    <a:cubicBezTo>
                      <a:pt x="164" y="435"/>
                      <a:pt x="164" y="435"/>
                      <a:pt x="164" y="435"/>
                    </a:cubicBezTo>
                    <a:cubicBezTo>
                      <a:pt x="150" y="423"/>
                      <a:pt x="132" y="420"/>
                      <a:pt x="117" y="425"/>
                    </a:cubicBezTo>
                    <a:cubicBezTo>
                      <a:pt x="115" y="426"/>
                      <a:pt x="114" y="425"/>
                      <a:pt x="113" y="425"/>
                    </a:cubicBezTo>
                    <a:cubicBezTo>
                      <a:pt x="112" y="424"/>
                      <a:pt x="112" y="422"/>
                      <a:pt x="113" y="421"/>
                    </a:cubicBezTo>
                    <a:cubicBezTo>
                      <a:pt x="121" y="402"/>
                      <a:pt x="116" y="379"/>
                      <a:pt x="100" y="365"/>
                    </a:cubicBezTo>
                    <a:cubicBezTo>
                      <a:pt x="100" y="365"/>
                      <a:pt x="100" y="365"/>
                      <a:pt x="100" y="365"/>
                    </a:cubicBezTo>
                    <a:cubicBezTo>
                      <a:pt x="80" y="347"/>
                      <a:pt x="49" y="350"/>
                      <a:pt x="32" y="370"/>
                    </a:cubicBezTo>
                    <a:cubicBezTo>
                      <a:pt x="18" y="386"/>
                      <a:pt x="18" y="386"/>
                      <a:pt x="18" y="386"/>
                    </a:cubicBezTo>
                    <a:cubicBezTo>
                      <a:pt x="0" y="406"/>
                      <a:pt x="2" y="437"/>
                      <a:pt x="23" y="455"/>
                    </a:cubicBezTo>
                    <a:cubicBezTo>
                      <a:pt x="23" y="455"/>
                      <a:pt x="23" y="455"/>
                      <a:pt x="23" y="455"/>
                    </a:cubicBezTo>
                    <a:cubicBezTo>
                      <a:pt x="35" y="465"/>
                      <a:pt x="51" y="469"/>
                      <a:pt x="66" y="465"/>
                    </a:cubicBezTo>
                    <a:cubicBezTo>
                      <a:pt x="68" y="465"/>
                      <a:pt x="69" y="465"/>
                      <a:pt x="70" y="466"/>
                    </a:cubicBezTo>
                    <a:cubicBezTo>
                      <a:pt x="70" y="467"/>
                      <a:pt x="70" y="469"/>
                      <a:pt x="69" y="470"/>
                    </a:cubicBezTo>
                    <a:cubicBezTo>
                      <a:pt x="54" y="490"/>
                      <a:pt x="57" y="519"/>
                      <a:pt x="76" y="536"/>
                    </a:cubicBezTo>
                    <a:cubicBezTo>
                      <a:pt x="76" y="536"/>
                      <a:pt x="76" y="536"/>
                      <a:pt x="76" y="536"/>
                    </a:cubicBezTo>
                    <a:cubicBezTo>
                      <a:pt x="95" y="553"/>
                      <a:pt x="124" y="552"/>
                      <a:pt x="142" y="534"/>
                    </a:cubicBezTo>
                    <a:cubicBezTo>
                      <a:pt x="143" y="533"/>
                      <a:pt x="144" y="533"/>
                      <a:pt x="145" y="534"/>
                    </a:cubicBezTo>
                    <a:cubicBezTo>
                      <a:pt x="147" y="534"/>
                      <a:pt x="147" y="535"/>
                      <a:pt x="147" y="537"/>
                    </a:cubicBezTo>
                    <a:cubicBezTo>
                      <a:pt x="146" y="552"/>
                      <a:pt x="151" y="568"/>
                      <a:pt x="164" y="578"/>
                    </a:cubicBezTo>
                    <a:cubicBezTo>
                      <a:pt x="164" y="578"/>
                      <a:pt x="164" y="578"/>
                      <a:pt x="164" y="578"/>
                    </a:cubicBezTo>
                    <a:cubicBezTo>
                      <a:pt x="183" y="595"/>
                      <a:pt x="212" y="594"/>
                      <a:pt x="230" y="576"/>
                    </a:cubicBezTo>
                    <a:cubicBezTo>
                      <a:pt x="231" y="575"/>
                      <a:pt x="232" y="575"/>
                      <a:pt x="233" y="576"/>
                    </a:cubicBezTo>
                    <a:cubicBezTo>
                      <a:pt x="234" y="576"/>
                      <a:pt x="235" y="577"/>
                      <a:pt x="235" y="579"/>
                    </a:cubicBezTo>
                    <a:cubicBezTo>
                      <a:pt x="233" y="594"/>
                      <a:pt x="239" y="610"/>
                      <a:pt x="252" y="621"/>
                    </a:cubicBezTo>
                    <a:cubicBezTo>
                      <a:pt x="272" y="638"/>
                      <a:pt x="303" y="636"/>
                      <a:pt x="320" y="615"/>
                    </a:cubicBezTo>
                    <a:cubicBezTo>
                      <a:pt x="324" y="611"/>
                      <a:pt x="324" y="611"/>
                      <a:pt x="324" y="611"/>
                    </a:cubicBezTo>
                    <a:cubicBezTo>
                      <a:pt x="341" y="591"/>
                      <a:pt x="339" y="560"/>
                      <a:pt x="319" y="543"/>
                    </a:cubicBezTo>
                    <a:close/>
                    <a:moveTo>
                      <a:pt x="449" y="177"/>
                    </a:moveTo>
                    <a:cubicBezTo>
                      <a:pt x="489" y="216"/>
                      <a:pt x="535" y="260"/>
                      <a:pt x="576" y="299"/>
                    </a:cubicBezTo>
                    <a:cubicBezTo>
                      <a:pt x="582" y="305"/>
                      <a:pt x="589" y="307"/>
                      <a:pt x="597" y="306"/>
                    </a:cubicBezTo>
                    <a:cubicBezTo>
                      <a:pt x="605" y="305"/>
                      <a:pt x="612" y="300"/>
                      <a:pt x="616" y="293"/>
                    </a:cubicBezTo>
                    <a:cubicBezTo>
                      <a:pt x="626" y="275"/>
                      <a:pt x="632" y="256"/>
                      <a:pt x="636" y="234"/>
                    </a:cubicBezTo>
                    <a:cubicBezTo>
                      <a:pt x="638" y="224"/>
                      <a:pt x="642" y="216"/>
                      <a:pt x="649" y="209"/>
                    </a:cubicBezTo>
                    <a:cubicBezTo>
                      <a:pt x="671" y="186"/>
                      <a:pt x="671" y="186"/>
                      <a:pt x="671" y="186"/>
                    </a:cubicBezTo>
                    <a:cubicBezTo>
                      <a:pt x="688" y="168"/>
                      <a:pt x="689" y="139"/>
                      <a:pt x="672" y="121"/>
                    </a:cubicBezTo>
                    <a:cubicBezTo>
                      <a:pt x="580" y="21"/>
                      <a:pt x="580" y="21"/>
                      <a:pt x="580" y="21"/>
                    </a:cubicBezTo>
                    <a:cubicBezTo>
                      <a:pt x="563" y="3"/>
                      <a:pt x="534" y="0"/>
                      <a:pt x="515" y="16"/>
                    </a:cubicBezTo>
                    <a:cubicBezTo>
                      <a:pt x="493" y="34"/>
                      <a:pt x="493" y="34"/>
                      <a:pt x="493" y="34"/>
                    </a:cubicBezTo>
                    <a:cubicBezTo>
                      <a:pt x="483" y="42"/>
                      <a:pt x="471" y="45"/>
                      <a:pt x="457" y="44"/>
                    </a:cubicBezTo>
                    <a:cubicBezTo>
                      <a:pt x="435" y="41"/>
                      <a:pt x="412" y="38"/>
                      <a:pt x="390" y="36"/>
                    </a:cubicBezTo>
                    <a:cubicBezTo>
                      <a:pt x="347" y="30"/>
                      <a:pt x="308" y="41"/>
                      <a:pt x="274" y="67"/>
                    </a:cubicBezTo>
                    <a:cubicBezTo>
                      <a:pt x="229" y="101"/>
                      <a:pt x="184" y="136"/>
                      <a:pt x="139" y="171"/>
                    </a:cubicBezTo>
                    <a:cubicBezTo>
                      <a:pt x="95" y="207"/>
                      <a:pt x="151" y="255"/>
                      <a:pt x="203" y="222"/>
                    </a:cubicBezTo>
                    <a:cubicBezTo>
                      <a:pt x="301" y="161"/>
                      <a:pt x="301" y="161"/>
                      <a:pt x="301" y="161"/>
                    </a:cubicBezTo>
                    <a:cubicBezTo>
                      <a:pt x="315" y="153"/>
                      <a:pt x="331" y="152"/>
                      <a:pt x="346" y="158"/>
                    </a:cubicBezTo>
                    <a:cubicBezTo>
                      <a:pt x="364" y="167"/>
                      <a:pt x="388" y="168"/>
                      <a:pt x="408" y="165"/>
                    </a:cubicBezTo>
                    <a:cubicBezTo>
                      <a:pt x="423" y="162"/>
                      <a:pt x="437" y="166"/>
                      <a:pt x="449" y="1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0" name="组合 41"/>
            <p:cNvGrpSpPr/>
            <p:nvPr/>
          </p:nvGrpSpPr>
          <p:grpSpPr>
            <a:xfrm>
              <a:off x="5206857" y="3165075"/>
              <a:ext cx="295624" cy="295912"/>
              <a:chOff x="5240338" y="2657475"/>
              <a:chExt cx="1630363" cy="1631951"/>
            </a:xfrm>
            <a:solidFill>
              <a:schemeClr val="bg1"/>
            </a:solidFill>
          </p:grpSpPr>
          <p:sp>
            <p:nvSpPr>
              <p:cNvPr id="43" name="Freeform 5"/>
              <p:cNvSpPr/>
              <p:nvPr/>
            </p:nvSpPr>
            <p:spPr bwMode="auto">
              <a:xfrm>
                <a:off x="5240338" y="2735263"/>
                <a:ext cx="1552575" cy="1554163"/>
              </a:xfrm>
              <a:custGeom>
                <a:avLst/>
                <a:gdLst>
                  <a:gd name="T0" fmla="*/ 391 w 517"/>
                  <a:gd name="T1" fmla="*/ 73 h 519"/>
                  <a:gd name="T2" fmla="*/ 346 w 517"/>
                  <a:gd name="T3" fmla="*/ 101 h 519"/>
                  <a:gd name="T4" fmla="*/ 325 w 517"/>
                  <a:gd name="T5" fmla="*/ 98 h 519"/>
                  <a:gd name="T6" fmla="*/ 122 w 517"/>
                  <a:gd name="T7" fmla="*/ 151 h 519"/>
                  <a:gd name="T8" fmla="*/ 125 w 517"/>
                  <a:gd name="T9" fmla="*/ 369 h 519"/>
                  <a:gd name="T10" fmla="*/ 332 w 517"/>
                  <a:gd name="T11" fmla="*/ 416 h 519"/>
                  <a:gd name="T12" fmla="*/ 421 w 517"/>
                  <a:gd name="T13" fmla="*/ 197 h 519"/>
                  <a:gd name="T14" fmla="*/ 425 w 517"/>
                  <a:gd name="T15" fmla="*/ 155 h 519"/>
                  <a:gd name="T16" fmla="*/ 443 w 517"/>
                  <a:gd name="T17" fmla="*/ 127 h 519"/>
                  <a:gd name="T18" fmla="*/ 444 w 517"/>
                  <a:gd name="T19" fmla="*/ 398 h 519"/>
                  <a:gd name="T20" fmla="*/ 113 w 517"/>
                  <a:gd name="T21" fmla="*/ 438 h 519"/>
                  <a:gd name="T22" fmla="*/ 88 w 517"/>
                  <a:gd name="T23" fmla="*/ 101 h 519"/>
                  <a:gd name="T24" fmla="*/ 391 w 517"/>
                  <a:gd name="T25" fmla="*/ 73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7" h="519">
                    <a:moveTo>
                      <a:pt x="391" y="73"/>
                    </a:moveTo>
                    <a:cubicBezTo>
                      <a:pt x="376" y="83"/>
                      <a:pt x="361" y="93"/>
                      <a:pt x="346" y="101"/>
                    </a:cubicBezTo>
                    <a:cubicBezTo>
                      <a:pt x="340" y="103"/>
                      <a:pt x="331" y="100"/>
                      <a:pt x="325" y="98"/>
                    </a:cubicBezTo>
                    <a:cubicBezTo>
                      <a:pt x="252" y="68"/>
                      <a:pt x="166" y="91"/>
                      <a:pt x="122" y="151"/>
                    </a:cubicBezTo>
                    <a:cubicBezTo>
                      <a:pt x="72" y="219"/>
                      <a:pt x="73" y="305"/>
                      <a:pt x="125" y="369"/>
                    </a:cubicBezTo>
                    <a:cubicBezTo>
                      <a:pt x="174" y="429"/>
                      <a:pt x="261" y="449"/>
                      <a:pt x="332" y="416"/>
                    </a:cubicBezTo>
                    <a:cubicBezTo>
                      <a:pt x="413" y="379"/>
                      <a:pt x="454" y="279"/>
                      <a:pt x="421" y="197"/>
                    </a:cubicBezTo>
                    <a:cubicBezTo>
                      <a:pt x="414" y="181"/>
                      <a:pt x="415" y="169"/>
                      <a:pt x="425" y="155"/>
                    </a:cubicBezTo>
                    <a:cubicBezTo>
                      <a:pt x="432" y="146"/>
                      <a:pt x="437" y="136"/>
                      <a:pt x="443" y="127"/>
                    </a:cubicBezTo>
                    <a:cubicBezTo>
                      <a:pt x="491" y="165"/>
                      <a:pt x="517" y="302"/>
                      <a:pt x="444" y="398"/>
                    </a:cubicBezTo>
                    <a:cubicBezTo>
                      <a:pt x="366" y="501"/>
                      <a:pt x="209" y="519"/>
                      <a:pt x="113" y="438"/>
                    </a:cubicBezTo>
                    <a:cubicBezTo>
                      <a:pt x="0" y="343"/>
                      <a:pt x="9" y="187"/>
                      <a:pt x="88" y="101"/>
                    </a:cubicBezTo>
                    <a:cubicBezTo>
                      <a:pt x="181" y="0"/>
                      <a:pt x="336" y="17"/>
                      <a:pt x="391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6"/>
              <p:cNvSpPr/>
              <p:nvPr/>
            </p:nvSpPr>
            <p:spPr bwMode="auto">
              <a:xfrm>
                <a:off x="5618163" y="3103563"/>
                <a:ext cx="793750" cy="793750"/>
              </a:xfrm>
              <a:custGeom>
                <a:avLst/>
                <a:gdLst>
                  <a:gd name="T0" fmla="*/ 132 w 264"/>
                  <a:gd name="T1" fmla="*/ 265 h 265"/>
                  <a:gd name="T2" fmla="*/ 3 w 264"/>
                  <a:gd name="T3" fmla="*/ 128 h 265"/>
                  <a:gd name="T4" fmla="*/ 141 w 264"/>
                  <a:gd name="T5" fmla="*/ 5 h 265"/>
                  <a:gd name="T6" fmla="*/ 161 w 264"/>
                  <a:gd name="T7" fmla="*/ 8 h 265"/>
                  <a:gd name="T8" fmla="*/ 168 w 264"/>
                  <a:gd name="T9" fmla="*/ 27 h 265"/>
                  <a:gd name="T10" fmla="*/ 156 w 264"/>
                  <a:gd name="T11" fmla="*/ 50 h 265"/>
                  <a:gd name="T12" fmla="*/ 135 w 264"/>
                  <a:gd name="T13" fmla="*/ 63 h 265"/>
                  <a:gd name="T14" fmla="*/ 60 w 264"/>
                  <a:gd name="T15" fmla="*/ 131 h 265"/>
                  <a:gd name="T16" fmla="*/ 124 w 264"/>
                  <a:gd name="T17" fmla="*/ 207 h 265"/>
                  <a:gd name="T18" fmla="*/ 205 w 264"/>
                  <a:gd name="T19" fmla="*/ 136 h 265"/>
                  <a:gd name="T20" fmla="*/ 224 w 264"/>
                  <a:gd name="T21" fmla="*/ 110 h 265"/>
                  <a:gd name="T22" fmla="*/ 226 w 264"/>
                  <a:gd name="T23" fmla="*/ 109 h 265"/>
                  <a:gd name="T24" fmla="*/ 254 w 264"/>
                  <a:gd name="T25" fmla="*/ 97 h 265"/>
                  <a:gd name="T26" fmla="*/ 263 w 264"/>
                  <a:gd name="T27" fmla="*/ 135 h 265"/>
                  <a:gd name="T28" fmla="*/ 132 w 264"/>
                  <a:gd name="T29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4" h="265">
                    <a:moveTo>
                      <a:pt x="132" y="265"/>
                    </a:moveTo>
                    <a:cubicBezTo>
                      <a:pt x="57" y="265"/>
                      <a:pt x="0" y="205"/>
                      <a:pt x="3" y="128"/>
                    </a:cubicBezTo>
                    <a:cubicBezTo>
                      <a:pt x="5" y="58"/>
                      <a:pt x="70" y="0"/>
                      <a:pt x="141" y="5"/>
                    </a:cubicBezTo>
                    <a:cubicBezTo>
                      <a:pt x="148" y="6"/>
                      <a:pt x="155" y="7"/>
                      <a:pt x="161" y="8"/>
                    </a:cubicBezTo>
                    <a:cubicBezTo>
                      <a:pt x="173" y="11"/>
                      <a:pt x="175" y="17"/>
                      <a:pt x="168" y="27"/>
                    </a:cubicBezTo>
                    <a:cubicBezTo>
                      <a:pt x="164" y="34"/>
                      <a:pt x="159" y="42"/>
                      <a:pt x="156" y="50"/>
                    </a:cubicBezTo>
                    <a:cubicBezTo>
                      <a:pt x="152" y="60"/>
                      <a:pt x="147" y="63"/>
                      <a:pt x="135" y="63"/>
                    </a:cubicBezTo>
                    <a:cubicBezTo>
                      <a:pt x="94" y="63"/>
                      <a:pt x="63" y="92"/>
                      <a:pt x="60" y="131"/>
                    </a:cubicBezTo>
                    <a:cubicBezTo>
                      <a:pt x="57" y="167"/>
                      <a:pt x="85" y="200"/>
                      <a:pt x="124" y="207"/>
                    </a:cubicBezTo>
                    <a:cubicBezTo>
                      <a:pt x="164" y="214"/>
                      <a:pt x="204" y="180"/>
                      <a:pt x="205" y="136"/>
                    </a:cubicBezTo>
                    <a:cubicBezTo>
                      <a:pt x="205" y="120"/>
                      <a:pt x="209" y="113"/>
                      <a:pt x="224" y="110"/>
                    </a:cubicBezTo>
                    <a:cubicBezTo>
                      <a:pt x="225" y="110"/>
                      <a:pt x="225" y="109"/>
                      <a:pt x="226" y="109"/>
                    </a:cubicBezTo>
                    <a:cubicBezTo>
                      <a:pt x="235" y="105"/>
                      <a:pt x="244" y="101"/>
                      <a:pt x="254" y="97"/>
                    </a:cubicBezTo>
                    <a:cubicBezTo>
                      <a:pt x="257" y="109"/>
                      <a:pt x="263" y="122"/>
                      <a:pt x="263" y="135"/>
                    </a:cubicBezTo>
                    <a:cubicBezTo>
                      <a:pt x="264" y="207"/>
                      <a:pt x="205" y="265"/>
                      <a:pt x="132" y="2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7"/>
              <p:cNvSpPr/>
              <p:nvPr/>
            </p:nvSpPr>
            <p:spPr bwMode="auto">
              <a:xfrm>
                <a:off x="6018213" y="2657475"/>
                <a:ext cx="852488" cy="850900"/>
              </a:xfrm>
              <a:custGeom>
                <a:avLst/>
                <a:gdLst>
                  <a:gd name="T0" fmla="*/ 0 w 284"/>
                  <a:gd name="T1" fmla="*/ 280 h 284"/>
                  <a:gd name="T2" fmla="*/ 10 w 284"/>
                  <a:gd name="T3" fmla="*/ 266 h 284"/>
                  <a:gd name="T4" fmla="*/ 31 w 284"/>
                  <a:gd name="T5" fmla="*/ 214 h 284"/>
                  <a:gd name="T6" fmla="*/ 68 w 284"/>
                  <a:gd name="T7" fmla="*/ 156 h 284"/>
                  <a:gd name="T8" fmla="*/ 165 w 284"/>
                  <a:gd name="T9" fmla="*/ 97 h 284"/>
                  <a:gd name="T10" fmla="*/ 186 w 284"/>
                  <a:gd name="T11" fmla="*/ 62 h 284"/>
                  <a:gd name="T12" fmla="*/ 186 w 284"/>
                  <a:gd name="T13" fmla="*/ 41 h 284"/>
                  <a:gd name="T14" fmla="*/ 216 w 284"/>
                  <a:gd name="T15" fmla="*/ 2 h 284"/>
                  <a:gd name="T16" fmla="*/ 249 w 284"/>
                  <a:gd name="T17" fmla="*/ 34 h 284"/>
                  <a:gd name="T18" fmla="*/ 282 w 284"/>
                  <a:gd name="T19" fmla="*/ 68 h 284"/>
                  <a:gd name="T20" fmla="*/ 243 w 284"/>
                  <a:gd name="T21" fmla="*/ 97 h 284"/>
                  <a:gd name="T22" fmla="*/ 175 w 284"/>
                  <a:gd name="T23" fmla="*/ 142 h 284"/>
                  <a:gd name="T24" fmla="*/ 102 w 284"/>
                  <a:gd name="T25" fmla="*/ 240 h 284"/>
                  <a:gd name="T26" fmla="*/ 69 w 284"/>
                  <a:gd name="T27" fmla="*/ 253 h 284"/>
                  <a:gd name="T28" fmla="*/ 19 w 284"/>
                  <a:gd name="T29" fmla="*/ 273 h 284"/>
                  <a:gd name="T30" fmla="*/ 4 w 284"/>
                  <a:gd name="T31" fmla="*/ 284 h 284"/>
                  <a:gd name="T32" fmla="*/ 0 w 284"/>
                  <a:gd name="T33" fmla="*/ 28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4" h="284">
                    <a:moveTo>
                      <a:pt x="0" y="280"/>
                    </a:moveTo>
                    <a:cubicBezTo>
                      <a:pt x="4" y="275"/>
                      <a:pt x="6" y="270"/>
                      <a:pt x="10" y="266"/>
                    </a:cubicBezTo>
                    <a:cubicBezTo>
                      <a:pt x="23" y="251"/>
                      <a:pt x="31" y="236"/>
                      <a:pt x="31" y="214"/>
                    </a:cubicBezTo>
                    <a:cubicBezTo>
                      <a:pt x="31" y="189"/>
                      <a:pt x="48" y="169"/>
                      <a:pt x="68" y="156"/>
                    </a:cubicBezTo>
                    <a:cubicBezTo>
                      <a:pt x="100" y="134"/>
                      <a:pt x="132" y="115"/>
                      <a:pt x="165" y="97"/>
                    </a:cubicBezTo>
                    <a:cubicBezTo>
                      <a:pt x="180" y="89"/>
                      <a:pt x="188" y="79"/>
                      <a:pt x="186" y="62"/>
                    </a:cubicBezTo>
                    <a:cubicBezTo>
                      <a:pt x="185" y="55"/>
                      <a:pt x="185" y="48"/>
                      <a:pt x="186" y="41"/>
                    </a:cubicBezTo>
                    <a:cubicBezTo>
                      <a:pt x="187" y="17"/>
                      <a:pt x="198" y="4"/>
                      <a:pt x="216" y="2"/>
                    </a:cubicBezTo>
                    <a:cubicBezTo>
                      <a:pt x="234" y="0"/>
                      <a:pt x="243" y="9"/>
                      <a:pt x="249" y="34"/>
                    </a:cubicBezTo>
                    <a:cubicBezTo>
                      <a:pt x="274" y="40"/>
                      <a:pt x="284" y="50"/>
                      <a:pt x="282" y="68"/>
                    </a:cubicBezTo>
                    <a:cubicBezTo>
                      <a:pt x="280" y="86"/>
                      <a:pt x="266" y="100"/>
                      <a:pt x="243" y="97"/>
                    </a:cubicBezTo>
                    <a:cubicBezTo>
                      <a:pt x="205" y="92"/>
                      <a:pt x="189" y="111"/>
                      <a:pt x="175" y="142"/>
                    </a:cubicBezTo>
                    <a:cubicBezTo>
                      <a:pt x="159" y="181"/>
                      <a:pt x="137" y="215"/>
                      <a:pt x="102" y="240"/>
                    </a:cubicBezTo>
                    <a:cubicBezTo>
                      <a:pt x="92" y="246"/>
                      <a:pt x="80" y="253"/>
                      <a:pt x="69" y="253"/>
                    </a:cubicBezTo>
                    <a:cubicBezTo>
                      <a:pt x="49" y="252"/>
                      <a:pt x="33" y="259"/>
                      <a:pt x="19" y="273"/>
                    </a:cubicBezTo>
                    <a:cubicBezTo>
                      <a:pt x="15" y="277"/>
                      <a:pt x="9" y="280"/>
                      <a:pt x="4" y="284"/>
                    </a:cubicBezTo>
                    <a:cubicBezTo>
                      <a:pt x="3" y="283"/>
                      <a:pt x="1" y="281"/>
                      <a:pt x="0" y="2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8"/>
              <p:cNvSpPr/>
              <p:nvPr/>
            </p:nvSpPr>
            <p:spPr bwMode="auto">
              <a:xfrm>
                <a:off x="5907088" y="3403600"/>
                <a:ext cx="222250" cy="219075"/>
              </a:xfrm>
              <a:custGeom>
                <a:avLst/>
                <a:gdLst>
                  <a:gd name="T0" fmla="*/ 39 w 74"/>
                  <a:gd name="T1" fmla="*/ 3 h 73"/>
                  <a:gd name="T2" fmla="*/ 30 w 74"/>
                  <a:gd name="T3" fmla="*/ 43 h 73"/>
                  <a:gd name="T4" fmla="*/ 69 w 74"/>
                  <a:gd name="T5" fmla="*/ 35 h 73"/>
                  <a:gd name="T6" fmla="*/ 58 w 74"/>
                  <a:gd name="T7" fmla="*/ 62 h 73"/>
                  <a:gd name="T8" fmla="*/ 15 w 74"/>
                  <a:gd name="T9" fmla="*/ 63 h 73"/>
                  <a:gd name="T10" fmla="*/ 6 w 74"/>
                  <a:gd name="T11" fmla="*/ 21 h 73"/>
                  <a:gd name="T12" fmla="*/ 39 w 74"/>
                  <a:gd name="T13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73">
                    <a:moveTo>
                      <a:pt x="39" y="3"/>
                    </a:moveTo>
                    <a:cubicBezTo>
                      <a:pt x="40" y="19"/>
                      <a:pt x="14" y="29"/>
                      <a:pt x="30" y="43"/>
                    </a:cubicBezTo>
                    <a:cubicBezTo>
                      <a:pt x="37" y="48"/>
                      <a:pt x="54" y="38"/>
                      <a:pt x="69" y="35"/>
                    </a:cubicBezTo>
                    <a:cubicBezTo>
                      <a:pt x="74" y="46"/>
                      <a:pt x="68" y="56"/>
                      <a:pt x="58" y="62"/>
                    </a:cubicBezTo>
                    <a:cubicBezTo>
                      <a:pt x="44" y="72"/>
                      <a:pt x="29" y="73"/>
                      <a:pt x="15" y="63"/>
                    </a:cubicBezTo>
                    <a:cubicBezTo>
                      <a:pt x="1" y="52"/>
                      <a:pt x="0" y="36"/>
                      <a:pt x="6" y="21"/>
                    </a:cubicBezTo>
                    <a:cubicBezTo>
                      <a:pt x="11" y="7"/>
                      <a:pt x="22" y="0"/>
                      <a:pt x="3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89408" y="41143"/>
            <a:ext cx="5361877" cy="87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8" name="矩形 47"/>
          <p:cNvSpPr/>
          <p:nvPr/>
        </p:nvSpPr>
        <p:spPr>
          <a:xfrm>
            <a:off x="5244417" y="3558540"/>
            <a:ext cx="1729515" cy="891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dirty="0" smtClean="0">
                <a:solidFill>
                  <a:srgbClr val="4151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做题</a:t>
            </a:r>
            <a:endParaRPr lang="en-US" altLang="zh-CN" sz="2000" dirty="0" smtClean="0">
              <a:solidFill>
                <a:srgbClr val="4151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rgbClr val="4151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我们是认真的</a:t>
            </a:r>
          </a:p>
        </p:txBody>
      </p:sp>
      <p:sp>
        <p:nvSpPr>
          <p:cNvPr id="3" name="矩形 2"/>
          <p:cNvSpPr/>
          <p:nvPr/>
        </p:nvSpPr>
        <p:spPr>
          <a:xfrm>
            <a:off x="1718722" y="186691"/>
            <a:ext cx="8829795" cy="730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200" dirty="0">
                <a:solidFill>
                  <a:srgbClr val="4151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综合题的常规解题方法指导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7000">
        <p:fade/>
      </p:transition>
    </mc:Choice>
    <mc:Fallback>
      <p:transition spd="med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83540" y="2448490"/>
            <a:ext cx="1428564" cy="2025465"/>
            <a:chOff x="1583746" y="2448489"/>
            <a:chExt cx="1428750" cy="2025465"/>
          </a:xfrm>
        </p:grpSpPr>
        <p:grpSp>
          <p:nvGrpSpPr>
            <p:cNvPr id="3" name="组合 12"/>
            <p:cNvGrpSpPr/>
            <p:nvPr/>
          </p:nvGrpSpPr>
          <p:grpSpPr>
            <a:xfrm>
              <a:off x="1583746" y="3138106"/>
              <a:ext cx="1428750" cy="1335848"/>
              <a:chOff x="2305051" y="2960306"/>
              <a:chExt cx="1428750" cy="1335848"/>
            </a:xfrm>
          </p:grpSpPr>
          <p:sp>
            <p:nvSpPr>
              <p:cNvPr id="10" name="Freeform 5"/>
              <p:cNvSpPr/>
              <p:nvPr/>
            </p:nvSpPr>
            <p:spPr bwMode="auto">
              <a:xfrm rot="2569800">
                <a:off x="2305051" y="2960306"/>
                <a:ext cx="1428750" cy="1335848"/>
              </a:xfrm>
              <a:custGeom>
                <a:avLst/>
                <a:gdLst>
                  <a:gd name="T0" fmla="*/ 124 w 235"/>
                  <a:gd name="T1" fmla="*/ 30 h 219"/>
                  <a:gd name="T2" fmla="*/ 196 w 235"/>
                  <a:gd name="T3" fmla="*/ 1 h 219"/>
                  <a:gd name="T4" fmla="*/ 225 w 235"/>
                  <a:gd name="T5" fmla="*/ 49 h 219"/>
                  <a:gd name="T6" fmla="*/ 187 w 235"/>
                  <a:gd name="T7" fmla="*/ 120 h 219"/>
                  <a:gd name="T8" fmla="*/ 58 w 235"/>
                  <a:gd name="T9" fmla="*/ 210 h 219"/>
                  <a:gd name="T10" fmla="*/ 11 w 235"/>
                  <a:gd name="T11" fmla="*/ 161 h 219"/>
                  <a:gd name="T12" fmla="*/ 30 w 235"/>
                  <a:gd name="T13" fmla="*/ 117 h 219"/>
                  <a:gd name="T14" fmla="*/ 33 w 235"/>
                  <a:gd name="T15" fmla="*/ 121 h 219"/>
                  <a:gd name="T16" fmla="*/ 38 w 235"/>
                  <a:gd name="T17" fmla="*/ 159 h 219"/>
                  <a:gd name="T18" fmla="*/ 79 w 235"/>
                  <a:gd name="T19" fmla="*/ 156 h 219"/>
                  <a:gd name="T20" fmla="*/ 167 w 235"/>
                  <a:gd name="T21" fmla="*/ 70 h 219"/>
                  <a:gd name="T22" fmla="*/ 169 w 235"/>
                  <a:gd name="T23" fmla="*/ 31 h 219"/>
                  <a:gd name="T24" fmla="*/ 131 w 235"/>
                  <a:gd name="T25" fmla="*/ 29 h 219"/>
                  <a:gd name="T26" fmla="*/ 124 w 235"/>
                  <a:gd name="T27" fmla="*/ 3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5" h="219">
                    <a:moveTo>
                      <a:pt x="124" y="30"/>
                    </a:moveTo>
                    <a:cubicBezTo>
                      <a:pt x="146" y="13"/>
                      <a:pt x="169" y="0"/>
                      <a:pt x="196" y="1"/>
                    </a:cubicBezTo>
                    <a:cubicBezTo>
                      <a:pt x="220" y="2"/>
                      <a:pt x="235" y="23"/>
                      <a:pt x="225" y="49"/>
                    </a:cubicBezTo>
                    <a:cubicBezTo>
                      <a:pt x="216" y="74"/>
                      <a:pt x="203" y="99"/>
                      <a:pt x="187" y="120"/>
                    </a:cubicBezTo>
                    <a:cubicBezTo>
                      <a:pt x="153" y="163"/>
                      <a:pt x="113" y="197"/>
                      <a:pt x="58" y="210"/>
                    </a:cubicBezTo>
                    <a:cubicBezTo>
                      <a:pt x="21" y="219"/>
                      <a:pt x="0" y="198"/>
                      <a:pt x="11" y="161"/>
                    </a:cubicBezTo>
                    <a:cubicBezTo>
                      <a:pt x="15" y="147"/>
                      <a:pt x="23" y="133"/>
                      <a:pt x="30" y="117"/>
                    </a:cubicBezTo>
                    <a:cubicBezTo>
                      <a:pt x="33" y="120"/>
                      <a:pt x="33" y="121"/>
                      <a:pt x="33" y="121"/>
                    </a:cubicBezTo>
                    <a:cubicBezTo>
                      <a:pt x="31" y="135"/>
                      <a:pt x="21" y="152"/>
                      <a:pt x="38" y="159"/>
                    </a:cubicBezTo>
                    <a:cubicBezTo>
                      <a:pt x="49" y="164"/>
                      <a:pt x="67" y="161"/>
                      <a:pt x="79" y="156"/>
                    </a:cubicBezTo>
                    <a:cubicBezTo>
                      <a:pt x="118" y="138"/>
                      <a:pt x="149" y="109"/>
                      <a:pt x="167" y="70"/>
                    </a:cubicBezTo>
                    <a:cubicBezTo>
                      <a:pt x="173" y="59"/>
                      <a:pt x="175" y="41"/>
                      <a:pt x="169" y="31"/>
                    </a:cubicBezTo>
                    <a:cubicBezTo>
                      <a:pt x="161" y="17"/>
                      <a:pt x="145" y="24"/>
                      <a:pt x="131" y="29"/>
                    </a:cubicBezTo>
                    <a:cubicBezTo>
                      <a:pt x="129" y="30"/>
                      <a:pt x="127" y="30"/>
                      <a:pt x="124" y="3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254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Freeform 6"/>
              <p:cNvSpPr/>
              <p:nvPr/>
            </p:nvSpPr>
            <p:spPr bwMode="auto">
              <a:xfrm rot="2569800">
                <a:off x="2689801" y="3132478"/>
                <a:ext cx="663120" cy="615066"/>
              </a:xfrm>
              <a:custGeom>
                <a:avLst/>
                <a:gdLst>
                  <a:gd name="T0" fmla="*/ 19 w 109"/>
                  <a:gd name="T1" fmla="*/ 101 h 101"/>
                  <a:gd name="T2" fmla="*/ 2 w 109"/>
                  <a:gd name="T3" fmla="*/ 80 h 101"/>
                  <a:gd name="T4" fmla="*/ 85 w 109"/>
                  <a:gd name="T5" fmla="*/ 1 h 101"/>
                  <a:gd name="T6" fmla="*/ 108 w 109"/>
                  <a:gd name="T7" fmla="*/ 20 h 101"/>
                  <a:gd name="T8" fmla="*/ 19 w 109"/>
                  <a:gd name="T9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101">
                    <a:moveTo>
                      <a:pt x="19" y="101"/>
                    </a:moveTo>
                    <a:cubicBezTo>
                      <a:pt x="8" y="100"/>
                      <a:pt x="0" y="94"/>
                      <a:pt x="2" y="80"/>
                    </a:cubicBezTo>
                    <a:cubicBezTo>
                      <a:pt x="6" y="50"/>
                      <a:pt x="55" y="3"/>
                      <a:pt x="85" y="1"/>
                    </a:cubicBezTo>
                    <a:cubicBezTo>
                      <a:pt x="99" y="0"/>
                      <a:pt x="109" y="3"/>
                      <a:pt x="108" y="20"/>
                    </a:cubicBezTo>
                    <a:cubicBezTo>
                      <a:pt x="106" y="50"/>
                      <a:pt x="52" y="101"/>
                      <a:pt x="19" y="10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29"/>
            <p:cNvGrpSpPr/>
            <p:nvPr/>
          </p:nvGrpSpPr>
          <p:grpSpPr>
            <a:xfrm>
              <a:off x="1864381" y="2448489"/>
              <a:ext cx="867479" cy="1169322"/>
              <a:chOff x="1864381" y="2270689"/>
              <a:chExt cx="867479" cy="1169322"/>
            </a:xfrm>
          </p:grpSpPr>
          <p:sp>
            <p:nvSpPr>
              <p:cNvPr id="27" name="Freeform 29"/>
              <p:cNvSpPr>
                <a:spLocks noEditPoints="1"/>
              </p:cNvSpPr>
              <p:nvPr/>
            </p:nvSpPr>
            <p:spPr bwMode="auto">
              <a:xfrm>
                <a:off x="2050178" y="2456488"/>
                <a:ext cx="495883" cy="497787"/>
              </a:xfrm>
              <a:custGeom>
                <a:avLst/>
                <a:gdLst>
                  <a:gd name="T0" fmla="*/ 165 w 331"/>
                  <a:gd name="T1" fmla="*/ 0 h 332"/>
                  <a:gd name="T2" fmla="*/ 331 w 331"/>
                  <a:gd name="T3" fmla="*/ 166 h 332"/>
                  <a:gd name="T4" fmla="*/ 165 w 331"/>
                  <a:gd name="T5" fmla="*/ 332 h 332"/>
                  <a:gd name="T6" fmla="*/ 0 w 331"/>
                  <a:gd name="T7" fmla="*/ 166 h 332"/>
                  <a:gd name="T8" fmla="*/ 165 w 331"/>
                  <a:gd name="T9" fmla="*/ 0 h 332"/>
                  <a:gd name="T10" fmla="*/ 176 w 331"/>
                  <a:gd name="T11" fmla="*/ 50 h 332"/>
                  <a:gd name="T12" fmla="*/ 205 w 331"/>
                  <a:gd name="T13" fmla="*/ 111 h 332"/>
                  <a:gd name="T14" fmla="*/ 272 w 331"/>
                  <a:gd name="T15" fmla="*/ 119 h 332"/>
                  <a:gd name="T16" fmla="*/ 282 w 331"/>
                  <a:gd name="T17" fmla="*/ 127 h 332"/>
                  <a:gd name="T18" fmla="*/ 279 w 331"/>
                  <a:gd name="T19" fmla="*/ 140 h 332"/>
                  <a:gd name="T20" fmla="*/ 229 w 331"/>
                  <a:gd name="T21" fmla="*/ 186 h 332"/>
                  <a:gd name="T22" fmla="*/ 242 w 331"/>
                  <a:gd name="T23" fmla="*/ 252 h 332"/>
                  <a:gd name="T24" fmla="*/ 237 w 331"/>
                  <a:gd name="T25" fmla="*/ 265 h 332"/>
                  <a:gd name="T26" fmla="*/ 224 w 331"/>
                  <a:gd name="T27" fmla="*/ 265 h 332"/>
                  <a:gd name="T28" fmla="*/ 165 w 331"/>
                  <a:gd name="T29" fmla="*/ 232 h 332"/>
                  <a:gd name="T30" fmla="*/ 106 w 331"/>
                  <a:gd name="T31" fmla="*/ 265 h 332"/>
                  <a:gd name="T32" fmla="*/ 93 w 331"/>
                  <a:gd name="T33" fmla="*/ 265 h 332"/>
                  <a:gd name="T34" fmla="*/ 89 w 331"/>
                  <a:gd name="T35" fmla="*/ 252 h 332"/>
                  <a:gd name="T36" fmla="*/ 102 w 331"/>
                  <a:gd name="T37" fmla="*/ 186 h 332"/>
                  <a:gd name="T38" fmla="*/ 52 w 331"/>
                  <a:gd name="T39" fmla="*/ 140 h 332"/>
                  <a:gd name="T40" fmla="*/ 49 w 331"/>
                  <a:gd name="T41" fmla="*/ 127 h 332"/>
                  <a:gd name="T42" fmla="*/ 59 w 331"/>
                  <a:gd name="T43" fmla="*/ 119 h 332"/>
                  <a:gd name="T44" fmla="*/ 126 w 331"/>
                  <a:gd name="T45" fmla="*/ 111 h 332"/>
                  <a:gd name="T46" fmla="*/ 154 w 331"/>
                  <a:gd name="T47" fmla="*/ 50 h 332"/>
                  <a:gd name="T48" fmla="*/ 165 w 331"/>
                  <a:gd name="T49" fmla="*/ 43 h 332"/>
                  <a:gd name="T50" fmla="*/ 176 w 331"/>
                  <a:gd name="T51" fmla="*/ 5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332">
                    <a:moveTo>
                      <a:pt x="165" y="0"/>
                    </a:moveTo>
                    <a:cubicBezTo>
                      <a:pt x="257" y="0"/>
                      <a:pt x="331" y="74"/>
                      <a:pt x="331" y="166"/>
                    </a:cubicBezTo>
                    <a:cubicBezTo>
                      <a:pt x="331" y="257"/>
                      <a:pt x="257" y="332"/>
                      <a:pt x="165" y="332"/>
                    </a:cubicBezTo>
                    <a:cubicBezTo>
                      <a:pt x="74" y="332"/>
                      <a:pt x="0" y="257"/>
                      <a:pt x="0" y="166"/>
                    </a:cubicBezTo>
                    <a:cubicBezTo>
                      <a:pt x="0" y="74"/>
                      <a:pt x="74" y="0"/>
                      <a:pt x="165" y="0"/>
                    </a:cubicBezTo>
                    <a:close/>
                    <a:moveTo>
                      <a:pt x="176" y="50"/>
                    </a:moveTo>
                    <a:cubicBezTo>
                      <a:pt x="205" y="111"/>
                      <a:pt x="205" y="111"/>
                      <a:pt x="205" y="111"/>
                    </a:cubicBezTo>
                    <a:cubicBezTo>
                      <a:pt x="272" y="119"/>
                      <a:pt x="272" y="119"/>
                      <a:pt x="272" y="119"/>
                    </a:cubicBezTo>
                    <a:cubicBezTo>
                      <a:pt x="277" y="120"/>
                      <a:pt x="281" y="123"/>
                      <a:pt x="282" y="127"/>
                    </a:cubicBezTo>
                    <a:cubicBezTo>
                      <a:pt x="284" y="132"/>
                      <a:pt x="282" y="137"/>
                      <a:pt x="279" y="140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42" y="252"/>
                      <a:pt x="242" y="252"/>
                      <a:pt x="242" y="252"/>
                    </a:cubicBezTo>
                    <a:cubicBezTo>
                      <a:pt x="243" y="257"/>
                      <a:pt x="241" y="262"/>
                      <a:pt x="237" y="265"/>
                    </a:cubicBezTo>
                    <a:cubicBezTo>
                      <a:pt x="234" y="267"/>
                      <a:pt x="229" y="268"/>
                      <a:pt x="224" y="265"/>
                    </a:cubicBezTo>
                    <a:cubicBezTo>
                      <a:pt x="165" y="232"/>
                      <a:pt x="165" y="232"/>
                      <a:pt x="165" y="232"/>
                    </a:cubicBezTo>
                    <a:cubicBezTo>
                      <a:pt x="106" y="265"/>
                      <a:pt x="106" y="265"/>
                      <a:pt x="106" y="265"/>
                    </a:cubicBezTo>
                    <a:cubicBezTo>
                      <a:pt x="102" y="268"/>
                      <a:pt x="97" y="267"/>
                      <a:pt x="93" y="265"/>
                    </a:cubicBezTo>
                    <a:cubicBezTo>
                      <a:pt x="89" y="262"/>
                      <a:pt x="88" y="257"/>
                      <a:pt x="89" y="252"/>
                    </a:cubicBezTo>
                    <a:cubicBezTo>
                      <a:pt x="102" y="186"/>
                      <a:pt x="102" y="186"/>
                      <a:pt x="102" y="186"/>
                    </a:cubicBezTo>
                    <a:cubicBezTo>
                      <a:pt x="52" y="140"/>
                      <a:pt x="52" y="140"/>
                      <a:pt x="52" y="140"/>
                    </a:cubicBezTo>
                    <a:cubicBezTo>
                      <a:pt x="48" y="137"/>
                      <a:pt x="47" y="132"/>
                      <a:pt x="49" y="127"/>
                    </a:cubicBezTo>
                    <a:cubicBezTo>
                      <a:pt x="50" y="123"/>
                      <a:pt x="54" y="120"/>
                      <a:pt x="59" y="119"/>
                    </a:cubicBezTo>
                    <a:cubicBezTo>
                      <a:pt x="126" y="111"/>
                      <a:pt x="126" y="111"/>
                      <a:pt x="126" y="111"/>
                    </a:cubicBezTo>
                    <a:cubicBezTo>
                      <a:pt x="154" y="50"/>
                      <a:pt x="154" y="50"/>
                      <a:pt x="154" y="50"/>
                    </a:cubicBezTo>
                    <a:cubicBezTo>
                      <a:pt x="156" y="45"/>
                      <a:pt x="161" y="43"/>
                      <a:pt x="165" y="43"/>
                    </a:cubicBezTo>
                    <a:cubicBezTo>
                      <a:pt x="170" y="43"/>
                      <a:pt x="174" y="45"/>
                      <a:pt x="176" y="5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6CF"/>
                  </a:gs>
                  <a:gs pos="100000">
                    <a:srgbClr val="1CCCF8"/>
                  </a:gs>
                </a:gsLst>
                <a:lin ang="5400000" scaled="1"/>
              </a:gradFill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5" name="组合 28"/>
              <p:cNvGrpSpPr/>
              <p:nvPr/>
            </p:nvGrpSpPr>
            <p:grpSpPr>
              <a:xfrm>
                <a:off x="1864381" y="2270689"/>
                <a:ext cx="867479" cy="1169322"/>
                <a:chOff x="1864381" y="2270689"/>
                <a:chExt cx="867479" cy="1169322"/>
              </a:xfrm>
            </p:grpSpPr>
            <p:sp>
              <p:nvSpPr>
                <p:cNvPr id="25" name="Freeform 27"/>
                <p:cNvSpPr>
                  <a:spLocks noEditPoints="1"/>
                </p:cNvSpPr>
                <p:nvPr/>
              </p:nvSpPr>
              <p:spPr bwMode="auto">
                <a:xfrm>
                  <a:off x="2031789" y="3119146"/>
                  <a:ext cx="530761" cy="320865"/>
                </a:xfrm>
                <a:custGeom>
                  <a:avLst/>
                  <a:gdLst>
                    <a:gd name="T0" fmla="*/ 317 w 354"/>
                    <a:gd name="T1" fmla="*/ 5 h 214"/>
                    <a:gd name="T2" fmla="*/ 354 w 354"/>
                    <a:gd name="T3" fmla="*/ 186 h 214"/>
                    <a:gd name="T4" fmla="*/ 294 w 354"/>
                    <a:gd name="T5" fmla="*/ 171 h 214"/>
                    <a:gd name="T6" fmla="*/ 250 w 354"/>
                    <a:gd name="T7" fmla="*/ 214 h 214"/>
                    <a:gd name="T8" fmla="*/ 215 w 354"/>
                    <a:gd name="T9" fmla="*/ 44 h 214"/>
                    <a:gd name="T10" fmla="*/ 230 w 354"/>
                    <a:gd name="T11" fmla="*/ 46 h 214"/>
                    <a:gd name="T12" fmla="*/ 241 w 354"/>
                    <a:gd name="T13" fmla="*/ 45 h 214"/>
                    <a:gd name="T14" fmla="*/ 287 w 354"/>
                    <a:gd name="T15" fmla="*/ 7 h 214"/>
                    <a:gd name="T16" fmla="*/ 292 w 354"/>
                    <a:gd name="T17" fmla="*/ 0 h 214"/>
                    <a:gd name="T18" fmla="*/ 300 w 354"/>
                    <a:gd name="T19" fmla="*/ 2 h 214"/>
                    <a:gd name="T20" fmla="*/ 317 w 354"/>
                    <a:gd name="T21" fmla="*/ 5 h 214"/>
                    <a:gd name="T22" fmla="*/ 140 w 354"/>
                    <a:gd name="T23" fmla="*/ 44 h 214"/>
                    <a:gd name="T24" fmla="*/ 105 w 354"/>
                    <a:gd name="T25" fmla="*/ 214 h 214"/>
                    <a:gd name="T26" fmla="*/ 60 w 354"/>
                    <a:gd name="T27" fmla="*/ 171 h 214"/>
                    <a:gd name="T28" fmla="*/ 0 w 354"/>
                    <a:gd name="T29" fmla="*/ 186 h 214"/>
                    <a:gd name="T30" fmla="*/ 38 w 354"/>
                    <a:gd name="T31" fmla="*/ 5 h 214"/>
                    <a:gd name="T32" fmla="*/ 55 w 354"/>
                    <a:gd name="T33" fmla="*/ 2 h 214"/>
                    <a:gd name="T34" fmla="*/ 63 w 354"/>
                    <a:gd name="T35" fmla="*/ 0 h 214"/>
                    <a:gd name="T36" fmla="*/ 67 w 354"/>
                    <a:gd name="T37" fmla="*/ 7 h 214"/>
                    <a:gd name="T38" fmla="*/ 103 w 354"/>
                    <a:gd name="T39" fmla="*/ 42 h 214"/>
                    <a:gd name="T40" fmla="*/ 114 w 354"/>
                    <a:gd name="T41" fmla="*/ 45 h 214"/>
                    <a:gd name="T42" fmla="*/ 140 w 354"/>
                    <a:gd name="T43" fmla="*/ 44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54" h="214">
                      <a:moveTo>
                        <a:pt x="317" y="5"/>
                      </a:moveTo>
                      <a:cubicBezTo>
                        <a:pt x="354" y="186"/>
                        <a:pt x="354" y="186"/>
                        <a:pt x="354" y="186"/>
                      </a:cubicBezTo>
                      <a:cubicBezTo>
                        <a:pt x="294" y="171"/>
                        <a:pt x="294" y="171"/>
                        <a:pt x="294" y="171"/>
                      </a:cubicBezTo>
                      <a:cubicBezTo>
                        <a:pt x="250" y="214"/>
                        <a:pt x="250" y="214"/>
                        <a:pt x="250" y="214"/>
                      </a:cubicBezTo>
                      <a:cubicBezTo>
                        <a:pt x="215" y="44"/>
                        <a:pt x="215" y="44"/>
                        <a:pt x="215" y="44"/>
                      </a:cubicBezTo>
                      <a:cubicBezTo>
                        <a:pt x="220" y="45"/>
                        <a:pt x="225" y="46"/>
                        <a:pt x="230" y="46"/>
                      </a:cubicBezTo>
                      <a:cubicBezTo>
                        <a:pt x="234" y="46"/>
                        <a:pt x="238" y="46"/>
                        <a:pt x="241" y="45"/>
                      </a:cubicBezTo>
                      <a:cubicBezTo>
                        <a:pt x="264" y="40"/>
                        <a:pt x="276" y="25"/>
                        <a:pt x="287" y="7"/>
                      </a:cubicBezTo>
                      <a:cubicBezTo>
                        <a:pt x="289" y="5"/>
                        <a:pt x="290" y="2"/>
                        <a:pt x="292" y="0"/>
                      </a:cubicBezTo>
                      <a:cubicBezTo>
                        <a:pt x="295" y="0"/>
                        <a:pt x="298" y="1"/>
                        <a:pt x="300" y="2"/>
                      </a:cubicBezTo>
                      <a:cubicBezTo>
                        <a:pt x="306" y="3"/>
                        <a:pt x="311" y="4"/>
                        <a:pt x="317" y="5"/>
                      </a:cubicBezTo>
                      <a:close/>
                      <a:moveTo>
                        <a:pt x="140" y="44"/>
                      </a:moveTo>
                      <a:cubicBezTo>
                        <a:pt x="105" y="214"/>
                        <a:pt x="105" y="214"/>
                        <a:pt x="105" y="214"/>
                      </a:cubicBezTo>
                      <a:cubicBezTo>
                        <a:pt x="60" y="171"/>
                        <a:pt x="60" y="171"/>
                        <a:pt x="60" y="171"/>
                      </a:cubicBezTo>
                      <a:cubicBezTo>
                        <a:pt x="0" y="186"/>
                        <a:pt x="0" y="186"/>
                        <a:pt x="0" y="186"/>
                      </a:cubicBezTo>
                      <a:cubicBezTo>
                        <a:pt x="38" y="5"/>
                        <a:pt x="38" y="5"/>
                        <a:pt x="38" y="5"/>
                      </a:cubicBezTo>
                      <a:cubicBezTo>
                        <a:pt x="43" y="4"/>
                        <a:pt x="49" y="3"/>
                        <a:pt x="55" y="2"/>
                      </a:cubicBezTo>
                      <a:cubicBezTo>
                        <a:pt x="57" y="1"/>
                        <a:pt x="60" y="1"/>
                        <a:pt x="63" y="0"/>
                      </a:cubicBezTo>
                      <a:cubicBezTo>
                        <a:pt x="65" y="2"/>
                        <a:pt x="66" y="5"/>
                        <a:pt x="67" y="7"/>
                      </a:cubicBezTo>
                      <a:cubicBezTo>
                        <a:pt x="77" y="21"/>
                        <a:pt x="86" y="35"/>
                        <a:pt x="103" y="42"/>
                      </a:cubicBezTo>
                      <a:cubicBezTo>
                        <a:pt x="106" y="43"/>
                        <a:pt x="110" y="44"/>
                        <a:pt x="114" y="45"/>
                      </a:cubicBezTo>
                      <a:cubicBezTo>
                        <a:pt x="123" y="47"/>
                        <a:pt x="131" y="46"/>
                        <a:pt x="140" y="4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6CF"/>
                    </a:gs>
                    <a:gs pos="100000">
                      <a:srgbClr val="1CCCF8"/>
                    </a:gs>
                  </a:gsLst>
                  <a:lin ang="5400000" scaled="1"/>
                </a:gra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26" name="Freeform 28"/>
                <p:cNvSpPr>
                  <a:spLocks noEditPoints="1"/>
                </p:cNvSpPr>
                <p:nvPr/>
              </p:nvSpPr>
              <p:spPr bwMode="auto">
                <a:xfrm>
                  <a:off x="1864381" y="2270689"/>
                  <a:ext cx="867479" cy="868113"/>
                </a:xfrm>
                <a:custGeom>
                  <a:avLst/>
                  <a:gdLst>
                    <a:gd name="T0" fmla="*/ 289 w 579"/>
                    <a:gd name="T1" fmla="*/ 28 h 579"/>
                    <a:gd name="T2" fmla="*/ 346 w 579"/>
                    <a:gd name="T3" fmla="*/ 4 h 579"/>
                    <a:gd name="T4" fmla="*/ 390 w 579"/>
                    <a:gd name="T5" fmla="*/ 48 h 579"/>
                    <a:gd name="T6" fmla="*/ 451 w 579"/>
                    <a:gd name="T7" fmla="*/ 48 h 579"/>
                    <a:gd name="T8" fmla="*/ 475 w 579"/>
                    <a:gd name="T9" fmla="*/ 105 h 579"/>
                    <a:gd name="T10" fmla="*/ 532 w 579"/>
                    <a:gd name="T11" fmla="*/ 128 h 579"/>
                    <a:gd name="T12" fmla="*/ 531 w 579"/>
                    <a:gd name="T13" fmla="*/ 190 h 579"/>
                    <a:gd name="T14" fmla="*/ 575 w 579"/>
                    <a:gd name="T15" fmla="*/ 233 h 579"/>
                    <a:gd name="T16" fmla="*/ 551 w 579"/>
                    <a:gd name="T17" fmla="*/ 290 h 579"/>
                    <a:gd name="T18" fmla="*/ 575 w 579"/>
                    <a:gd name="T19" fmla="*/ 347 h 579"/>
                    <a:gd name="T20" fmla="*/ 531 w 579"/>
                    <a:gd name="T21" fmla="*/ 390 h 579"/>
                    <a:gd name="T22" fmla="*/ 532 w 579"/>
                    <a:gd name="T23" fmla="*/ 452 h 579"/>
                    <a:gd name="T24" fmla="*/ 475 w 579"/>
                    <a:gd name="T25" fmla="*/ 475 h 579"/>
                    <a:gd name="T26" fmla="*/ 451 w 579"/>
                    <a:gd name="T27" fmla="*/ 532 h 579"/>
                    <a:gd name="T28" fmla="*/ 390 w 579"/>
                    <a:gd name="T29" fmla="*/ 532 h 579"/>
                    <a:gd name="T30" fmla="*/ 346 w 579"/>
                    <a:gd name="T31" fmla="*/ 575 h 579"/>
                    <a:gd name="T32" fmla="*/ 289 w 579"/>
                    <a:gd name="T33" fmla="*/ 552 h 579"/>
                    <a:gd name="T34" fmla="*/ 233 w 579"/>
                    <a:gd name="T35" fmla="*/ 575 h 579"/>
                    <a:gd name="T36" fmla="*/ 189 w 579"/>
                    <a:gd name="T37" fmla="*/ 532 h 579"/>
                    <a:gd name="T38" fmla="*/ 128 w 579"/>
                    <a:gd name="T39" fmla="*/ 532 h 579"/>
                    <a:gd name="T40" fmla="*/ 104 w 579"/>
                    <a:gd name="T41" fmla="*/ 475 h 579"/>
                    <a:gd name="T42" fmla="*/ 47 w 579"/>
                    <a:gd name="T43" fmla="*/ 452 h 579"/>
                    <a:gd name="T44" fmla="*/ 47 w 579"/>
                    <a:gd name="T45" fmla="*/ 390 h 579"/>
                    <a:gd name="T46" fmla="*/ 4 w 579"/>
                    <a:gd name="T47" fmla="*/ 347 h 579"/>
                    <a:gd name="T48" fmla="*/ 27 w 579"/>
                    <a:gd name="T49" fmla="*/ 290 h 579"/>
                    <a:gd name="T50" fmla="*/ 4 w 579"/>
                    <a:gd name="T51" fmla="*/ 233 h 579"/>
                    <a:gd name="T52" fmla="*/ 47 w 579"/>
                    <a:gd name="T53" fmla="*/ 190 h 579"/>
                    <a:gd name="T54" fmla="*/ 47 w 579"/>
                    <a:gd name="T55" fmla="*/ 128 h 579"/>
                    <a:gd name="T56" fmla="*/ 104 w 579"/>
                    <a:gd name="T57" fmla="*/ 105 h 579"/>
                    <a:gd name="T58" fmla="*/ 128 w 579"/>
                    <a:gd name="T59" fmla="*/ 48 h 579"/>
                    <a:gd name="T60" fmla="*/ 189 w 579"/>
                    <a:gd name="T61" fmla="*/ 48 h 579"/>
                    <a:gd name="T62" fmla="*/ 233 w 579"/>
                    <a:gd name="T63" fmla="*/ 4 h 579"/>
                    <a:gd name="T64" fmla="*/ 289 w 579"/>
                    <a:gd name="T65" fmla="*/ 28 h 579"/>
                    <a:gd name="T66" fmla="*/ 367 w 579"/>
                    <a:gd name="T67" fmla="*/ 103 h 579"/>
                    <a:gd name="T68" fmla="*/ 87 w 579"/>
                    <a:gd name="T69" fmla="*/ 288 h 579"/>
                    <a:gd name="T70" fmla="*/ 367 w 579"/>
                    <a:gd name="T71" fmla="*/ 477 h 579"/>
                    <a:gd name="T72" fmla="*/ 431 w 579"/>
                    <a:gd name="T73" fmla="*/ 146 h 579"/>
                    <a:gd name="T74" fmla="*/ 367 w 579"/>
                    <a:gd name="T75" fmla="*/ 103 h 5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579" h="579">
                      <a:moveTo>
                        <a:pt x="289" y="28"/>
                      </a:moveTo>
                      <a:cubicBezTo>
                        <a:pt x="308" y="29"/>
                        <a:pt x="327" y="0"/>
                        <a:pt x="346" y="4"/>
                      </a:cubicBezTo>
                      <a:cubicBezTo>
                        <a:pt x="365" y="8"/>
                        <a:pt x="371" y="42"/>
                        <a:pt x="390" y="48"/>
                      </a:cubicBezTo>
                      <a:cubicBezTo>
                        <a:pt x="407" y="56"/>
                        <a:pt x="435" y="37"/>
                        <a:pt x="451" y="48"/>
                      </a:cubicBezTo>
                      <a:cubicBezTo>
                        <a:pt x="467" y="58"/>
                        <a:pt x="460" y="92"/>
                        <a:pt x="475" y="105"/>
                      </a:cubicBezTo>
                      <a:cubicBezTo>
                        <a:pt x="487" y="119"/>
                        <a:pt x="521" y="112"/>
                        <a:pt x="532" y="128"/>
                      </a:cubicBezTo>
                      <a:cubicBezTo>
                        <a:pt x="542" y="144"/>
                        <a:pt x="523" y="172"/>
                        <a:pt x="531" y="190"/>
                      </a:cubicBezTo>
                      <a:cubicBezTo>
                        <a:pt x="537" y="208"/>
                        <a:pt x="571" y="214"/>
                        <a:pt x="575" y="233"/>
                      </a:cubicBezTo>
                      <a:cubicBezTo>
                        <a:pt x="579" y="252"/>
                        <a:pt x="550" y="271"/>
                        <a:pt x="551" y="290"/>
                      </a:cubicBezTo>
                      <a:cubicBezTo>
                        <a:pt x="550" y="309"/>
                        <a:pt x="579" y="328"/>
                        <a:pt x="575" y="347"/>
                      </a:cubicBezTo>
                      <a:cubicBezTo>
                        <a:pt x="571" y="366"/>
                        <a:pt x="538" y="372"/>
                        <a:pt x="531" y="390"/>
                      </a:cubicBezTo>
                      <a:cubicBezTo>
                        <a:pt x="523" y="407"/>
                        <a:pt x="542" y="436"/>
                        <a:pt x="532" y="452"/>
                      </a:cubicBezTo>
                      <a:cubicBezTo>
                        <a:pt x="521" y="468"/>
                        <a:pt x="487" y="461"/>
                        <a:pt x="475" y="475"/>
                      </a:cubicBezTo>
                      <a:cubicBezTo>
                        <a:pt x="460" y="488"/>
                        <a:pt x="467" y="521"/>
                        <a:pt x="451" y="532"/>
                      </a:cubicBezTo>
                      <a:cubicBezTo>
                        <a:pt x="435" y="543"/>
                        <a:pt x="407" y="523"/>
                        <a:pt x="390" y="532"/>
                      </a:cubicBezTo>
                      <a:cubicBezTo>
                        <a:pt x="372" y="538"/>
                        <a:pt x="365" y="572"/>
                        <a:pt x="346" y="575"/>
                      </a:cubicBezTo>
                      <a:cubicBezTo>
                        <a:pt x="327" y="579"/>
                        <a:pt x="309" y="550"/>
                        <a:pt x="289" y="552"/>
                      </a:cubicBezTo>
                      <a:cubicBezTo>
                        <a:pt x="270" y="550"/>
                        <a:pt x="252" y="579"/>
                        <a:pt x="233" y="575"/>
                      </a:cubicBezTo>
                      <a:cubicBezTo>
                        <a:pt x="214" y="572"/>
                        <a:pt x="207" y="538"/>
                        <a:pt x="189" y="532"/>
                      </a:cubicBezTo>
                      <a:cubicBezTo>
                        <a:pt x="172" y="523"/>
                        <a:pt x="144" y="543"/>
                        <a:pt x="128" y="532"/>
                      </a:cubicBezTo>
                      <a:cubicBezTo>
                        <a:pt x="112" y="521"/>
                        <a:pt x="119" y="488"/>
                        <a:pt x="104" y="475"/>
                      </a:cubicBezTo>
                      <a:cubicBezTo>
                        <a:pt x="92" y="461"/>
                        <a:pt x="58" y="468"/>
                        <a:pt x="47" y="452"/>
                      </a:cubicBezTo>
                      <a:cubicBezTo>
                        <a:pt x="36" y="436"/>
                        <a:pt x="56" y="407"/>
                        <a:pt x="47" y="390"/>
                      </a:cubicBezTo>
                      <a:cubicBezTo>
                        <a:pt x="41" y="372"/>
                        <a:pt x="8" y="366"/>
                        <a:pt x="4" y="347"/>
                      </a:cubicBezTo>
                      <a:cubicBezTo>
                        <a:pt x="0" y="328"/>
                        <a:pt x="29" y="309"/>
                        <a:pt x="27" y="290"/>
                      </a:cubicBezTo>
                      <a:cubicBezTo>
                        <a:pt x="29" y="271"/>
                        <a:pt x="0" y="252"/>
                        <a:pt x="4" y="233"/>
                      </a:cubicBezTo>
                      <a:cubicBezTo>
                        <a:pt x="8" y="214"/>
                        <a:pt x="41" y="208"/>
                        <a:pt x="47" y="190"/>
                      </a:cubicBezTo>
                      <a:cubicBezTo>
                        <a:pt x="56" y="172"/>
                        <a:pt x="36" y="144"/>
                        <a:pt x="47" y="128"/>
                      </a:cubicBezTo>
                      <a:cubicBezTo>
                        <a:pt x="58" y="112"/>
                        <a:pt x="92" y="119"/>
                        <a:pt x="104" y="105"/>
                      </a:cubicBezTo>
                      <a:cubicBezTo>
                        <a:pt x="119" y="92"/>
                        <a:pt x="112" y="58"/>
                        <a:pt x="128" y="48"/>
                      </a:cubicBezTo>
                      <a:cubicBezTo>
                        <a:pt x="144" y="37"/>
                        <a:pt x="172" y="56"/>
                        <a:pt x="189" y="48"/>
                      </a:cubicBezTo>
                      <a:cubicBezTo>
                        <a:pt x="207" y="42"/>
                        <a:pt x="214" y="8"/>
                        <a:pt x="233" y="4"/>
                      </a:cubicBezTo>
                      <a:cubicBezTo>
                        <a:pt x="252" y="0"/>
                        <a:pt x="270" y="29"/>
                        <a:pt x="289" y="28"/>
                      </a:cubicBezTo>
                      <a:close/>
                      <a:moveTo>
                        <a:pt x="367" y="103"/>
                      </a:moveTo>
                      <a:cubicBezTo>
                        <a:pt x="234" y="48"/>
                        <a:pt x="88" y="145"/>
                        <a:pt x="87" y="288"/>
                      </a:cubicBezTo>
                      <a:cubicBezTo>
                        <a:pt x="86" y="433"/>
                        <a:pt x="233" y="532"/>
                        <a:pt x="367" y="477"/>
                      </a:cubicBezTo>
                      <a:cubicBezTo>
                        <a:pt x="501" y="421"/>
                        <a:pt x="534" y="247"/>
                        <a:pt x="431" y="146"/>
                      </a:cubicBezTo>
                      <a:cubicBezTo>
                        <a:pt x="413" y="127"/>
                        <a:pt x="391" y="113"/>
                        <a:pt x="367" y="1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6CF"/>
                    </a:gs>
                    <a:gs pos="100000">
                      <a:srgbClr val="1CCCF8"/>
                    </a:gs>
                  </a:gsLst>
                  <a:lin ang="5400000" scaled="1"/>
                </a:gra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28" name="椭圆 27"/>
                <p:cNvSpPr/>
                <p:nvPr/>
              </p:nvSpPr>
              <p:spPr>
                <a:xfrm>
                  <a:off x="2044813" y="2452389"/>
                  <a:ext cx="504712" cy="504712"/>
                </a:xfrm>
                <a:prstGeom prst="ellipse">
                  <a:avLst/>
                </a:prstGeom>
                <a:gradFill>
                  <a:gsLst>
                    <a:gs pos="0">
                      <a:srgbClr val="0076CF"/>
                    </a:gs>
                    <a:gs pos="100000">
                      <a:srgbClr val="1CCCF8"/>
                    </a:gs>
                  </a:gsLst>
                  <a:lin ang="5400000" scaled="1"/>
                </a:gradFill>
                <a:ln w="381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31" name="任意多边形 30"/>
            <p:cNvSpPr/>
            <p:nvPr/>
          </p:nvSpPr>
          <p:spPr>
            <a:xfrm>
              <a:off x="2269040" y="2814005"/>
              <a:ext cx="56257" cy="160734"/>
            </a:xfrm>
            <a:custGeom>
              <a:avLst/>
              <a:gdLst/>
              <a:ahLst/>
              <a:cxnLst/>
              <a:rect l="l" t="t" r="r" b="b"/>
              <a:pathLst>
                <a:path w="56257" h="160734">
                  <a:moveTo>
                    <a:pt x="44648" y="0"/>
                  </a:moveTo>
                  <a:lnTo>
                    <a:pt x="56257" y="0"/>
                  </a:lnTo>
                  <a:lnTo>
                    <a:pt x="56257" y="160734"/>
                  </a:lnTo>
                  <a:lnTo>
                    <a:pt x="41077" y="160734"/>
                  </a:lnTo>
                  <a:lnTo>
                    <a:pt x="41077" y="41076"/>
                  </a:lnTo>
                  <a:lnTo>
                    <a:pt x="0" y="41076"/>
                  </a:lnTo>
                  <a:lnTo>
                    <a:pt x="0" y="31254"/>
                  </a:lnTo>
                  <a:cubicBezTo>
                    <a:pt x="26789" y="31849"/>
                    <a:pt x="41672" y="21431"/>
                    <a:pt x="446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2"/>
          <p:cNvGrpSpPr/>
          <p:nvPr/>
        </p:nvGrpSpPr>
        <p:grpSpPr>
          <a:xfrm>
            <a:off x="4115130" y="2448490"/>
            <a:ext cx="1428564" cy="2025465"/>
            <a:chOff x="4115666" y="2448489"/>
            <a:chExt cx="1428750" cy="2025465"/>
          </a:xfrm>
        </p:grpSpPr>
        <p:grpSp>
          <p:nvGrpSpPr>
            <p:cNvPr id="7" name="组合 13"/>
            <p:cNvGrpSpPr/>
            <p:nvPr/>
          </p:nvGrpSpPr>
          <p:grpSpPr>
            <a:xfrm>
              <a:off x="4115666" y="3138106"/>
              <a:ext cx="1428750" cy="1335848"/>
              <a:chOff x="2305051" y="2960306"/>
              <a:chExt cx="1428750" cy="1335848"/>
            </a:xfrm>
          </p:grpSpPr>
          <p:sp>
            <p:nvSpPr>
              <p:cNvPr id="15" name="Freeform 5"/>
              <p:cNvSpPr/>
              <p:nvPr/>
            </p:nvSpPr>
            <p:spPr bwMode="auto">
              <a:xfrm rot="2569800">
                <a:off x="2305051" y="2960306"/>
                <a:ext cx="1428750" cy="1335848"/>
              </a:xfrm>
              <a:custGeom>
                <a:avLst/>
                <a:gdLst>
                  <a:gd name="T0" fmla="*/ 124 w 235"/>
                  <a:gd name="T1" fmla="*/ 30 h 219"/>
                  <a:gd name="T2" fmla="*/ 196 w 235"/>
                  <a:gd name="T3" fmla="*/ 1 h 219"/>
                  <a:gd name="T4" fmla="*/ 225 w 235"/>
                  <a:gd name="T5" fmla="*/ 49 h 219"/>
                  <a:gd name="T6" fmla="*/ 187 w 235"/>
                  <a:gd name="T7" fmla="*/ 120 h 219"/>
                  <a:gd name="T8" fmla="*/ 58 w 235"/>
                  <a:gd name="T9" fmla="*/ 210 h 219"/>
                  <a:gd name="T10" fmla="*/ 11 w 235"/>
                  <a:gd name="T11" fmla="*/ 161 h 219"/>
                  <a:gd name="T12" fmla="*/ 30 w 235"/>
                  <a:gd name="T13" fmla="*/ 117 h 219"/>
                  <a:gd name="T14" fmla="*/ 33 w 235"/>
                  <a:gd name="T15" fmla="*/ 121 h 219"/>
                  <a:gd name="T16" fmla="*/ 38 w 235"/>
                  <a:gd name="T17" fmla="*/ 159 h 219"/>
                  <a:gd name="T18" fmla="*/ 79 w 235"/>
                  <a:gd name="T19" fmla="*/ 156 h 219"/>
                  <a:gd name="T20" fmla="*/ 167 w 235"/>
                  <a:gd name="T21" fmla="*/ 70 h 219"/>
                  <a:gd name="T22" fmla="*/ 169 w 235"/>
                  <a:gd name="T23" fmla="*/ 31 h 219"/>
                  <a:gd name="T24" fmla="*/ 131 w 235"/>
                  <a:gd name="T25" fmla="*/ 29 h 219"/>
                  <a:gd name="T26" fmla="*/ 124 w 235"/>
                  <a:gd name="T27" fmla="*/ 3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5" h="219">
                    <a:moveTo>
                      <a:pt x="124" y="30"/>
                    </a:moveTo>
                    <a:cubicBezTo>
                      <a:pt x="146" y="13"/>
                      <a:pt x="169" y="0"/>
                      <a:pt x="196" y="1"/>
                    </a:cubicBezTo>
                    <a:cubicBezTo>
                      <a:pt x="220" y="2"/>
                      <a:pt x="235" y="23"/>
                      <a:pt x="225" y="49"/>
                    </a:cubicBezTo>
                    <a:cubicBezTo>
                      <a:pt x="216" y="74"/>
                      <a:pt x="203" y="99"/>
                      <a:pt x="187" y="120"/>
                    </a:cubicBezTo>
                    <a:cubicBezTo>
                      <a:pt x="153" y="163"/>
                      <a:pt x="113" y="197"/>
                      <a:pt x="58" y="210"/>
                    </a:cubicBezTo>
                    <a:cubicBezTo>
                      <a:pt x="21" y="219"/>
                      <a:pt x="0" y="198"/>
                      <a:pt x="11" y="161"/>
                    </a:cubicBezTo>
                    <a:cubicBezTo>
                      <a:pt x="15" y="147"/>
                      <a:pt x="23" y="133"/>
                      <a:pt x="30" y="117"/>
                    </a:cubicBezTo>
                    <a:cubicBezTo>
                      <a:pt x="33" y="120"/>
                      <a:pt x="33" y="121"/>
                      <a:pt x="33" y="121"/>
                    </a:cubicBezTo>
                    <a:cubicBezTo>
                      <a:pt x="31" y="135"/>
                      <a:pt x="21" y="152"/>
                      <a:pt x="38" y="159"/>
                    </a:cubicBezTo>
                    <a:cubicBezTo>
                      <a:pt x="49" y="164"/>
                      <a:pt x="67" y="161"/>
                      <a:pt x="79" y="156"/>
                    </a:cubicBezTo>
                    <a:cubicBezTo>
                      <a:pt x="118" y="138"/>
                      <a:pt x="149" y="109"/>
                      <a:pt x="167" y="70"/>
                    </a:cubicBezTo>
                    <a:cubicBezTo>
                      <a:pt x="173" y="59"/>
                      <a:pt x="175" y="41"/>
                      <a:pt x="169" y="31"/>
                    </a:cubicBezTo>
                    <a:cubicBezTo>
                      <a:pt x="161" y="17"/>
                      <a:pt x="145" y="24"/>
                      <a:pt x="131" y="29"/>
                    </a:cubicBezTo>
                    <a:cubicBezTo>
                      <a:pt x="129" y="30"/>
                      <a:pt x="127" y="30"/>
                      <a:pt x="124" y="30"/>
                    </a:cubicBezTo>
                    <a:close/>
                  </a:path>
                </a:pathLst>
              </a:custGeom>
              <a:gradFill>
                <a:gsLst>
                  <a:gs pos="0">
                    <a:srgbClr val="DC4A0C"/>
                  </a:gs>
                  <a:gs pos="100000">
                    <a:srgbClr val="FA891B"/>
                  </a:gs>
                </a:gsLst>
                <a:lin ang="5400000" scaled="1"/>
              </a:gradFill>
              <a:ln w="254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Freeform 6"/>
              <p:cNvSpPr/>
              <p:nvPr/>
            </p:nvSpPr>
            <p:spPr bwMode="auto">
              <a:xfrm rot="2569800">
                <a:off x="2689801" y="3132478"/>
                <a:ext cx="663120" cy="615066"/>
              </a:xfrm>
              <a:custGeom>
                <a:avLst/>
                <a:gdLst>
                  <a:gd name="T0" fmla="*/ 19 w 109"/>
                  <a:gd name="T1" fmla="*/ 101 h 101"/>
                  <a:gd name="T2" fmla="*/ 2 w 109"/>
                  <a:gd name="T3" fmla="*/ 80 h 101"/>
                  <a:gd name="T4" fmla="*/ 85 w 109"/>
                  <a:gd name="T5" fmla="*/ 1 h 101"/>
                  <a:gd name="T6" fmla="*/ 108 w 109"/>
                  <a:gd name="T7" fmla="*/ 20 h 101"/>
                  <a:gd name="T8" fmla="*/ 19 w 109"/>
                  <a:gd name="T9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101">
                    <a:moveTo>
                      <a:pt x="19" y="101"/>
                    </a:moveTo>
                    <a:cubicBezTo>
                      <a:pt x="8" y="100"/>
                      <a:pt x="0" y="94"/>
                      <a:pt x="2" y="80"/>
                    </a:cubicBezTo>
                    <a:cubicBezTo>
                      <a:pt x="6" y="50"/>
                      <a:pt x="55" y="3"/>
                      <a:pt x="85" y="1"/>
                    </a:cubicBezTo>
                    <a:cubicBezTo>
                      <a:pt x="99" y="0"/>
                      <a:pt x="109" y="3"/>
                      <a:pt x="108" y="20"/>
                    </a:cubicBezTo>
                    <a:cubicBezTo>
                      <a:pt x="106" y="50"/>
                      <a:pt x="52" y="101"/>
                      <a:pt x="19" y="101"/>
                    </a:cubicBezTo>
                    <a:close/>
                  </a:path>
                </a:pathLst>
              </a:custGeom>
              <a:gradFill>
                <a:gsLst>
                  <a:gs pos="0">
                    <a:srgbClr val="DC4A0C"/>
                  </a:gs>
                  <a:gs pos="100000">
                    <a:srgbClr val="FA891B"/>
                  </a:gs>
                </a:gsLst>
                <a:lin ang="5400000" scaled="1"/>
              </a:gradFill>
              <a:ln w="254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8" name="组合 34"/>
            <p:cNvGrpSpPr/>
            <p:nvPr/>
          </p:nvGrpSpPr>
          <p:grpSpPr>
            <a:xfrm>
              <a:off x="4396301" y="2448489"/>
              <a:ext cx="867479" cy="1169322"/>
              <a:chOff x="1864381" y="2270689"/>
              <a:chExt cx="867479" cy="1169322"/>
            </a:xfrm>
          </p:grpSpPr>
          <p:sp>
            <p:nvSpPr>
              <p:cNvPr id="36" name="Freeform 29"/>
              <p:cNvSpPr>
                <a:spLocks noEditPoints="1"/>
              </p:cNvSpPr>
              <p:nvPr/>
            </p:nvSpPr>
            <p:spPr bwMode="auto">
              <a:xfrm>
                <a:off x="2050178" y="2456488"/>
                <a:ext cx="495883" cy="497787"/>
              </a:xfrm>
              <a:custGeom>
                <a:avLst/>
                <a:gdLst>
                  <a:gd name="T0" fmla="*/ 165 w 331"/>
                  <a:gd name="T1" fmla="*/ 0 h 332"/>
                  <a:gd name="T2" fmla="*/ 331 w 331"/>
                  <a:gd name="T3" fmla="*/ 166 h 332"/>
                  <a:gd name="T4" fmla="*/ 165 w 331"/>
                  <a:gd name="T5" fmla="*/ 332 h 332"/>
                  <a:gd name="T6" fmla="*/ 0 w 331"/>
                  <a:gd name="T7" fmla="*/ 166 h 332"/>
                  <a:gd name="T8" fmla="*/ 165 w 331"/>
                  <a:gd name="T9" fmla="*/ 0 h 332"/>
                  <a:gd name="T10" fmla="*/ 176 w 331"/>
                  <a:gd name="T11" fmla="*/ 50 h 332"/>
                  <a:gd name="T12" fmla="*/ 205 w 331"/>
                  <a:gd name="T13" fmla="*/ 111 h 332"/>
                  <a:gd name="T14" fmla="*/ 272 w 331"/>
                  <a:gd name="T15" fmla="*/ 119 h 332"/>
                  <a:gd name="T16" fmla="*/ 282 w 331"/>
                  <a:gd name="T17" fmla="*/ 127 h 332"/>
                  <a:gd name="T18" fmla="*/ 279 w 331"/>
                  <a:gd name="T19" fmla="*/ 140 h 332"/>
                  <a:gd name="T20" fmla="*/ 229 w 331"/>
                  <a:gd name="T21" fmla="*/ 186 h 332"/>
                  <a:gd name="T22" fmla="*/ 242 w 331"/>
                  <a:gd name="T23" fmla="*/ 252 h 332"/>
                  <a:gd name="T24" fmla="*/ 237 w 331"/>
                  <a:gd name="T25" fmla="*/ 265 h 332"/>
                  <a:gd name="T26" fmla="*/ 224 w 331"/>
                  <a:gd name="T27" fmla="*/ 265 h 332"/>
                  <a:gd name="T28" fmla="*/ 165 w 331"/>
                  <a:gd name="T29" fmla="*/ 232 h 332"/>
                  <a:gd name="T30" fmla="*/ 106 w 331"/>
                  <a:gd name="T31" fmla="*/ 265 h 332"/>
                  <a:gd name="T32" fmla="*/ 93 w 331"/>
                  <a:gd name="T33" fmla="*/ 265 h 332"/>
                  <a:gd name="T34" fmla="*/ 89 w 331"/>
                  <a:gd name="T35" fmla="*/ 252 h 332"/>
                  <a:gd name="T36" fmla="*/ 102 w 331"/>
                  <a:gd name="T37" fmla="*/ 186 h 332"/>
                  <a:gd name="T38" fmla="*/ 52 w 331"/>
                  <a:gd name="T39" fmla="*/ 140 h 332"/>
                  <a:gd name="T40" fmla="*/ 49 w 331"/>
                  <a:gd name="T41" fmla="*/ 127 h 332"/>
                  <a:gd name="T42" fmla="*/ 59 w 331"/>
                  <a:gd name="T43" fmla="*/ 119 h 332"/>
                  <a:gd name="T44" fmla="*/ 126 w 331"/>
                  <a:gd name="T45" fmla="*/ 111 h 332"/>
                  <a:gd name="T46" fmla="*/ 154 w 331"/>
                  <a:gd name="T47" fmla="*/ 50 h 332"/>
                  <a:gd name="T48" fmla="*/ 165 w 331"/>
                  <a:gd name="T49" fmla="*/ 43 h 332"/>
                  <a:gd name="T50" fmla="*/ 176 w 331"/>
                  <a:gd name="T51" fmla="*/ 5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332">
                    <a:moveTo>
                      <a:pt x="165" y="0"/>
                    </a:moveTo>
                    <a:cubicBezTo>
                      <a:pt x="257" y="0"/>
                      <a:pt x="331" y="74"/>
                      <a:pt x="331" y="166"/>
                    </a:cubicBezTo>
                    <a:cubicBezTo>
                      <a:pt x="331" y="257"/>
                      <a:pt x="257" y="332"/>
                      <a:pt x="165" y="332"/>
                    </a:cubicBezTo>
                    <a:cubicBezTo>
                      <a:pt x="74" y="332"/>
                      <a:pt x="0" y="257"/>
                      <a:pt x="0" y="166"/>
                    </a:cubicBezTo>
                    <a:cubicBezTo>
                      <a:pt x="0" y="74"/>
                      <a:pt x="74" y="0"/>
                      <a:pt x="165" y="0"/>
                    </a:cubicBezTo>
                    <a:close/>
                    <a:moveTo>
                      <a:pt x="176" y="50"/>
                    </a:moveTo>
                    <a:cubicBezTo>
                      <a:pt x="205" y="111"/>
                      <a:pt x="205" y="111"/>
                      <a:pt x="205" y="111"/>
                    </a:cubicBezTo>
                    <a:cubicBezTo>
                      <a:pt x="272" y="119"/>
                      <a:pt x="272" y="119"/>
                      <a:pt x="272" y="119"/>
                    </a:cubicBezTo>
                    <a:cubicBezTo>
                      <a:pt x="277" y="120"/>
                      <a:pt x="281" y="123"/>
                      <a:pt x="282" y="127"/>
                    </a:cubicBezTo>
                    <a:cubicBezTo>
                      <a:pt x="284" y="132"/>
                      <a:pt x="282" y="137"/>
                      <a:pt x="279" y="140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42" y="252"/>
                      <a:pt x="242" y="252"/>
                      <a:pt x="242" y="252"/>
                    </a:cubicBezTo>
                    <a:cubicBezTo>
                      <a:pt x="243" y="257"/>
                      <a:pt x="241" y="262"/>
                      <a:pt x="237" y="265"/>
                    </a:cubicBezTo>
                    <a:cubicBezTo>
                      <a:pt x="234" y="267"/>
                      <a:pt x="229" y="268"/>
                      <a:pt x="224" y="265"/>
                    </a:cubicBezTo>
                    <a:cubicBezTo>
                      <a:pt x="165" y="232"/>
                      <a:pt x="165" y="232"/>
                      <a:pt x="165" y="232"/>
                    </a:cubicBezTo>
                    <a:cubicBezTo>
                      <a:pt x="106" y="265"/>
                      <a:pt x="106" y="265"/>
                      <a:pt x="106" y="265"/>
                    </a:cubicBezTo>
                    <a:cubicBezTo>
                      <a:pt x="102" y="268"/>
                      <a:pt x="97" y="267"/>
                      <a:pt x="93" y="265"/>
                    </a:cubicBezTo>
                    <a:cubicBezTo>
                      <a:pt x="89" y="262"/>
                      <a:pt x="88" y="257"/>
                      <a:pt x="89" y="252"/>
                    </a:cubicBezTo>
                    <a:cubicBezTo>
                      <a:pt x="102" y="186"/>
                      <a:pt x="102" y="186"/>
                      <a:pt x="102" y="186"/>
                    </a:cubicBezTo>
                    <a:cubicBezTo>
                      <a:pt x="52" y="140"/>
                      <a:pt x="52" y="140"/>
                      <a:pt x="52" y="140"/>
                    </a:cubicBezTo>
                    <a:cubicBezTo>
                      <a:pt x="48" y="137"/>
                      <a:pt x="47" y="132"/>
                      <a:pt x="49" y="127"/>
                    </a:cubicBezTo>
                    <a:cubicBezTo>
                      <a:pt x="50" y="123"/>
                      <a:pt x="54" y="120"/>
                      <a:pt x="59" y="119"/>
                    </a:cubicBezTo>
                    <a:cubicBezTo>
                      <a:pt x="126" y="111"/>
                      <a:pt x="126" y="111"/>
                      <a:pt x="126" y="111"/>
                    </a:cubicBezTo>
                    <a:cubicBezTo>
                      <a:pt x="154" y="50"/>
                      <a:pt x="154" y="50"/>
                      <a:pt x="154" y="50"/>
                    </a:cubicBezTo>
                    <a:cubicBezTo>
                      <a:pt x="156" y="45"/>
                      <a:pt x="161" y="43"/>
                      <a:pt x="165" y="43"/>
                    </a:cubicBezTo>
                    <a:cubicBezTo>
                      <a:pt x="170" y="43"/>
                      <a:pt x="174" y="45"/>
                      <a:pt x="176" y="50"/>
                    </a:cubicBezTo>
                    <a:close/>
                  </a:path>
                </a:pathLst>
              </a:custGeom>
              <a:gradFill>
                <a:gsLst>
                  <a:gs pos="0">
                    <a:srgbClr val="DC4A0C"/>
                  </a:gs>
                  <a:gs pos="100000">
                    <a:srgbClr val="FA891B"/>
                  </a:gs>
                </a:gsLst>
                <a:lin ang="5400000" scaled="1"/>
              </a:gradFill>
              <a:ln w="254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9" name="组合 36"/>
              <p:cNvGrpSpPr/>
              <p:nvPr/>
            </p:nvGrpSpPr>
            <p:grpSpPr>
              <a:xfrm>
                <a:off x="1864381" y="2270689"/>
                <a:ext cx="867479" cy="1169322"/>
                <a:chOff x="1864381" y="2270689"/>
                <a:chExt cx="867479" cy="1169322"/>
              </a:xfrm>
            </p:grpSpPr>
            <p:sp>
              <p:nvSpPr>
                <p:cNvPr id="38" name="Freeform 27"/>
                <p:cNvSpPr>
                  <a:spLocks noEditPoints="1"/>
                </p:cNvSpPr>
                <p:nvPr/>
              </p:nvSpPr>
              <p:spPr bwMode="auto">
                <a:xfrm>
                  <a:off x="2031789" y="3119146"/>
                  <a:ext cx="530761" cy="320865"/>
                </a:xfrm>
                <a:custGeom>
                  <a:avLst/>
                  <a:gdLst>
                    <a:gd name="T0" fmla="*/ 317 w 354"/>
                    <a:gd name="T1" fmla="*/ 5 h 214"/>
                    <a:gd name="T2" fmla="*/ 354 w 354"/>
                    <a:gd name="T3" fmla="*/ 186 h 214"/>
                    <a:gd name="T4" fmla="*/ 294 w 354"/>
                    <a:gd name="T5" fmla="*/ 171 h 214"/>
                    <a:gd name="T6" fmla="*/ 250 w 354"/>
                    <a:gd name="T7" fmla="*/ 214 h 214"/>
                    <a:gd name="T8" fmla="*/ 215 w 354"/>
                    <a:gd name="T9" fmla="*/ 44 h 214"/>
                    <a:gd name="T10" fmla="*/ 230 w 354"/>
                    <a:gd name="T11" fmla="*/ 46 h 214"/>
                    <a:gd name="T12" fmla="*/ 241 w 354"/>
                    <a:gd name="T13" fmla="*/ 45 h 214"/>
                    <a:gd name="T14" fmla="*/ 287 w 354"/>
                    <a:gd name="T15" fmla="*/ 7 h 214"/>
                    <a:gd name="T16" fmla="*/ 292 w 354"/>
                    <a:gd name="T17" fmla="*/ 0 h 214"/>
                    <a:gd name="T18" fmla="*/ 300 w 354"/>
                    <a:gd name="T19" fmla="*/ 2 h 214"/>
                    <a:gd name="T20" fmla="*/ 317 w 354"/>
                    <a:gd name="T21" fmla="*/ 5 h 214"/>
                    <a:gd name="T22" fmla="*/ 140 w 354"/>
                    <a:gd name="T23" fmla="*/ 44 h 214"/>
                    <a:gd name="T24" fmla="*/ 105 w 354"/>
                    <a:gd name="T25" fmla="*/ 214 h 214"/>
                    <a:gd name="T26" fmla="*/ 60 w 354"/>
                    <a:gd name="T27" fmla="*/ 171 h 214"/>
                    <a:gd name="T28" fmla="*/ 0 w 354"/>
                    <a:gd name="T29" fmla="*/ 186 h 214"/>
                    <a:gd name="T30" fmla="*/ 38 w 354"/>
                    <a:gd name="T31" fmla="*/ 5 h 214"/>
                    <a:gd name="T32" fmla="*/ 55 w 354"/>
                    <a:gd name="T33" fmla="*/ 2 h 214"/>
                    <a:gd name="T34" fmla="*/ 63 w 354"/>
                    <a:gd name="T35" fmla="*/ 0 h 214"/>
                    <a:gd name="T36" fmla="*/ 67 w 354"/>
                    <a:gd name="T37" fmla="*/ 7 h 214"/>
                    <a:gd name="T38" fmla="*/ 103 w 354"/>
                    <a:gd name="T39" fmla="*/ 42 h 214"/>
                    <a:gd name="T40" fmla="*/ 114 w 354"/>
                    <a:gd name="T41" fmla="*/ 45 h 214"/>
                    <a:gd name="T42" fmla="*/ 140 w 354"/>
                    <a:gd name="T43" fmla="*/ 44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54" h="214">
                      <a:moveTo>
                        <a:pt x="317" y="5"/>
                      </a:moveTo>
                      <a:cubicBezTo>
                        <a:pt x="354" y="186"/>
                        <a:pt x="354" y="186"/>
                        <a:pt x="354" y="186"/>
                      </a:cubicBezTo>
                      <a:cubicBezTo>
                        <a:pt x="294" y="171"/>
                        <a:pt x="294" y="171"/>
                        <a:pt x="294" y="171"/>
                      </a:cubicBezTo>
                      <a:cubicBezTo>
                        <a:pt x="250" y="214"/>
                        <a:pt x="250" y="214"/>
                        <a:pt x="250" y="214"/>
                      </a:cubicBezTo>
                      <a:cubicBezTo>
                        <a:pt x="215" y="44"/>
                        <a:pt x="215" y="44"/>
                        <a:pt x="215" y="44"/>
                      </a:cubicBezTo>
                      <a:cubicBezTo>
                        <a:pt x="220" y="45"/>
                        <a:pt x="225" y="46"/>
                        <a:pt x="230" y="46"/>
                      </a:cubicBezTo>
                      <a:cubicBezTo>
                        <a:pt x="234" y="46"/>
                        <a:pt x="238" y="46"/>
                        <a:pt x="241" y="45"/>
                      </a:cubicBezTo>
                      <a:cubicBezTo>
                        <a:pt x="264" y="40"/>
                        <a:pt x="276" y="25"/>
                        <a:pt x="287" y="7"/>
                      </a:cubicBezTo>
                      <a:cubicBezTo>
                        <a:pt x="289" y="5"/>
                        <a:pt x="290" y="2"/>
                        <a:pt x="292" y="0"/>
                      </a:cubicBezTo>
                      <a:cubicBezTo>
                        <a:pt x="295" y="0"/>
                        <a:pt x="298" y="1"/>
                        <a:pt x="300" y="2"/>
                      </a:cubicBezTo>
                      <a:cubicBezTo>
                        <a:pt x="306" y="3"/>
                        <a:pt x="311" y="4"/>
                        <a:pt x="317" y="5"/>
                      </a:cubicBezTo>
                      <a:close/>
                      <a:moveTo>
                        <a:pt x="140" y="44"/>
                      </a:moveTo>
                      <a:cubicBezTo>
                        <a:pt x="105" y="214"/>
                        <a:pt x="105" y="214"/>
                        <a:pt x="105" y="214"/>
                      </a:cubicBezTo>
                      <a:cubicBezTo>
                        <a:pt x="60" y="171"/>
                        <a:pt x="60" y="171"/>
                        <a:pt x="60" y="171"/>
                      </a:cubicBezTo>
                      <a:cubicBezTo>
                        <a:pt x="0" y="186"/>
                        <a:pt x="0" y="186"/>
                        <a:pt x="0" y="186"/>
                      </a:cubicBezTo>
                      <a:cubicBezTo>
                        <a:pt x="38" y="5"/>
                        <a:pt x="38" y="5"/>
                        <a:pt x="38" y="5"/>
                      </a:cubicBezTo>
                      <a:cubicBezTo>
                        <a:pt x="43" y="4"/>
                        <a:pt x="49" y="3"/>
                        <a:pt x="55" y="2"/>
                      </a:cubicBezTo>
                      <a:cubicBezTo>
                        <a:pt x="57" y="1"/>
                        <a:pt x="60" y="1"/>
                        <a:pt x="63" y="0"/>
                      </a:cubicBezTo>
                      <a:cubicBezTo>
                        <a:pt x="65" y="2"/>
                        <a:pt x="66" y="5"/>
                        <a:pt x="67" y="7"/>
                      </a:cubicBezTo>
                      <a:cubicBezTo>
                        <a:pt x="77" y="21"/>
                        <a:pt x="86" y="35"/>
                        <a:pt x="103" y="42"/>
                      </a:cubicBezTo>
                      <a:cubicBezTo>
                        <a:pt x="106" y="43"/>
                        <a:pt x="110" y="44"/>
                        <a:pt x="114" y="45"/>
                      </a:cubicBezTo>
                      <a:cubicBezTo>
                        <a:pt x="123" y="47"/>
                        <a:pt x="131" y="46"/>
                        <a:pt x="140" y="4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DC4A0C"/>
                    </a:gs>
                    <a:gs pos="100000">
                      <a:srgbClr val="FA891B"/>
                    </a:gs>
                  </a:gsLst>
                  <a:lin ang="5400000" scaled="1"/>
                </a:gradFill>
                <a:ln w="254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9" name="Freeform 28"/>
                <p:cNvSpPr>
                  <a:spLocks noEditPoints="1"/>
                </p:cNvSpPr>
                <p:nvPr/>
              </p:nvSpPr>
              <p:spPr bwMode="auto">
                <a:xfrm>
                  <a:off x="1864381" y="2270689"/>
                  <a:ext cx="867479" cy="868113"/>
                </a:xfrm>
                <a:custGeom>
                  <a:avLst/>
                  <a:gdLst>
                    <a:gd name="T0" fmla="*/ 289 w 579"/>
                    <a:gd name="T1" fmla="*/ 28 h 579"/>
                    <a:gd name="T2" fmla="*/ 346 w 579"/>
                    <a:gd name="T3" fmla="*/ 4 h 579"/>
                    <a:gd name="T4" fmla="*/ 390 w 579"/>
                    <a:gd name="T5" fmla="*/ 48 h 579"/>
                    <a:gd name="T6" fmla="*/ 451 w 579"/>
                    <a:gd name="T7" fmla="*/ 48 h 579"/>
                    <a:gd name="T8" fmla="*/ 475 w 579"/>
                    <a:gd name="T9" fmla="*/ 105 h 579"/>
                    <a:gd name="T10" fmla="*/ 532 w 579"/>
                    <a:gd name="T11" fmla="*/ 128 h 579"/>
                    <a:gd name="T12" fmla="*/ 531 w 579"/>
                    <a:gd name="T13" fmla="*/ 190 h 579"/>
                    <a:gd name="T14" fmla="*/ 575 w 579"/>
                    <a:gd name="T15" fmla="*/ 233 h 579"/>
                    <a:gd name="T16" fmla="*/ 551 w 579"/>
                    <a:gd name="T17" fmla="*/ 290 h 579"/>
                    <a:gd name="T18" fmla="*/ 575 w 579"/>
                    <a:gd name="T19" fmla="*/ 347 h 579"/>
                    <a:gd name="T20" fmla="*/ 531 w 579"/>
                    <a:gd name="T21" fmla="*/ 390 h 579"/>
                    <a:gd name="T22" fmla="*/ 532 w 579"/>
                    <a:gd name="T23" fmla="*/ 452 h 579"/>
                    <a:gd name="T24" fmla="*/ 475 w 579"/>
                    <a:gd name="T25" fmla="*/ 475 h 579"/>
                    <a:gd name="T26" fmla="*/ 451 w 579"/>
                    <a:gd name="T27" fmla="*/ 532 h 579"/>
                    <a:gd name="T28" fmla="*/ 390 w 579"/>
                    <a:gd name="T29" fmla="*/ 532 h 579"/>
                    <a:gd name="T30" fmla="*/ 346 w 579"/>
                    <a:gd name="T31" fmla="*/ 575 h 579"/>
                    <a:gd name="T32" fmla="*/ 289 w 579"/>
                    <a:gd name="T33" fmla="*/ 552 h 579"/>
                    <a:gd name="T34" fmla="*/ 233 w 579"/>
                    <a:gd name="T35" fmla="*/ 575 h 579"/>
                    <a:gd name="T36" fmla="*/ 189 w 579"/>
                    <a:gd name="T37" fmla="*/ 532 h 579"/>
                    <a:gd name="T38" fmla="*/ 128 w 579"/>
                    <a:gd name="T39" fmla="*/ 532 h 579"/>
                    <a:gd name="T40" fmla="*/ 104 w 579"/>
                    <a:gd name="T41" fmla="*/ 475 h 579"/>
                    <a:gd name="T42" fmla="*/ 47 w 579"/>
                    <a:gd name="T43" fmla="*/ 452 h 579"/>
                    <a:gd name="T44" fmla="*/ 47 w 579"/>
                    <a:gd name="T45" fmla="*/ 390 h 579"/>
                    <a:gd name="T46" fmla="*/ 4 w 579"/>
                    <a:gd name="T47" fmla="*/ 347 h 579"/>
                    <a:gd name="T48" fmla="*/ 27 w 579"/>
                    <a:gd name="T49" fmla="*/ 290 h 579"/>
                    <a:gd name="T50" fmla="*/ 4 w 579"/>
                    <a:gd name="T51" fmla="*/ 233 h 579"/>
                    <a:gd name="T52" fmla="*/ 47 w 579"/>
                    <a:gd name="T53" fmla="*/ 190 h 579"/>
                    <a:gd name="T54" fmla="*/ 47 w 579"/>
                    <a:gd name="T55" fmla="*/ 128 h 579"/>
                    <a:gd name="T56" fmla="*/ 104 w 579"/>
                    <a:gd name="T57" fmla="*/ 105 h 579"/>
                    <a:gd name="T58" fmla="*/ 128 w 579"/>
                    <a:gd name="T59" fmla="*/ 48 h 579"/>
                    <a:gd name="T60" fmla="*/ 189 w 579"/>
                    <a:gd name="T61" fmla="*/ 48 h 579"/>
                    <a:gd name="T62" fmla="*/ 233 w 579"/>
                    <a:gd name="T63" fmla="*/ 4 h 579"/>
                    <a:gd name="T64" fmla="*/ 289 w 579"/>
                    <a:gd name="T65" fmla="*/ 28 h 579"/>
                    <a:gd name="T66" fmla="*/ 367 w 579"/>
                    <a:gd name="T67" fmla="*/ 103 h 579"/>
                    <a:gd name="T68" fmla="*/ 87 w 579"/>
                    <a:gd name="T69" fmla="*/ 288 h 579"/>
                    <a:gd name="T70" fmla="*/ 367 w 579"/>
                    <a:gd name="T71" fmla="*/ 477 h 579"/>
                    <a:gd name="T72" fmla="*/ 431 w 579"/>
                    <a:gd name="T73" fmla="*/ 146 h 579"/>
                    <a:gd name="T74" fmla="*/ 367 w 579"/>
                    <a:gd name="T75" fmla="*/ 103 h 5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579" h="579">
                      <a:moveTo>
                        <a:pt x="289" y="28"/>
                      </a:moveTo>
                      <a:cubicBezTo>
                        <a:pt x="308" y="29"/>
                        <a:pt x="327" y="0"/>
                        <a:pt x="346" y="4"/>
                      </a:cubicBezTo>
                      <a:cubicBezTo>
                        <a:pt x="365" y="8"/>
                        <a:pt x="371" y="42"/>
                        <a:pt x="390" y="48"/>
                      </a:cubicBezTo>
                      <a:cubicBezTo>
                        <a:pt x="407" y="56"/>
                        <a:pt x="435" y="37"/>
                        <a:pt x="451" y="48"/>
                      </a:cubicBezTo>
                      <a:cubicBezTo>
                        <a:pt x="467" y="58"/>
                        <a:pt x="460" y="92"/>
                        <a:pt x="475" y="105"/>
                      </a:cubicBezTo>
                      <a:cubicBezTo>
                        <a:pt x="487" y="119"/>
                        <a:pt x="521" y="112"/>
                        <a:pt x="532" y="128"/>
                      </a:cubicBezTo>
                      <a:cubicBezTo>
                        <a:pt x="542" y="144"/>
                        <a:pt x="523" y="172"/>
                        <a:pt x="531" y="190"/>
                      </a:cubicBezTo>
                      <a:cubicBezTo>
                        <a:pt x="537" y="208"/>
                        <a:pt x="571" y="214"/>
                        <a:pt x="575" y="233"/>
                      </a:cubicBezTo>
                      <a:cubicBezTo>
                        <a:pt x="579" y="252"/>
                        <a:pt x="550" y="271"/>
                        <a:pt x="551" y="290"/>
                      </a:cubicBezTo>
                      <a:cubicBezTo>
                        <a:pt x="550" y="309"/>
                        <a:pt x="579" y="328"/>
                        <a:pt x="575" y="347"/>
                      </a:cubicBezTo>
                      <a:cubicBezTo>
                        <a:pt x="571" y="366"/>
                        <a:pt x="538" y="372"/>
                        <a:pt x="531" y="390"/>
                      </a:cubicBezTo>
                      <a:cubicBezTo>
                        <a:pt x="523" y="407"/>
                        <a:pt x="542" y="436"/>
                        <a:pt x="532" y="452"/>
                      </a:cubicBezTo>
                      <a:cubicBezTo>
                        <a:pt x="521" y="468"/>
                        <a:pt x="487" y="461"/>
                        <a:pt x="475" y="475"/>
                      </a:cubicBezTo>
                      <a:cubicBezTo>
                        <a:pt x="460" y="488"/>
                        <a:pt x="467" y="521"/>
                        <a:pt x="451" y="532"/>
                      </a:cubicBezTo>
                      <a:cubicBezTo>
                        <a:pt x="435" y="543"/>
                        <a:pt x="407" y="523"/>
                        <a:pt x="390" y="532"/>
                      </a:cubicBezTo>
                      <a:cubicBezTo>
                        <a:pt x="372" y="538"/>
                        <a:pt x="365" y="572"/>
                        <a:pt x="346" y="575"/>
                      </a:cubicBezTo>
                      <a:cubicBezTo>
                        <a:pt x="327" y="579"/>
                        <a:pt x="309" y="550"/>
                        <a:pt x="289" y="552"/>
                      </a:cubicBezTo>
                      <a:cubicBezTo>
                        <a:pt x="270" y="550"/>
                        <a:pt x="252" y="579"/>
                        <a:pt x="233" y="575"/>
                      </a:cubicBezTo>
                      <a:cubicBezTo>
                        <a:pt x="214" y="572"/>
                        <a:pt x="207" y="538"/>
                        <a:pt x="189" y="532"/>
                      </a:cubicBezTo>
                      <a:cubicBezTo>
                        <a:pt x="172" y="523"/>
                        <a:pt x="144" y="543"/>
                        <a:pt x="128" y="532"/>
                      </a:cubicBezTo>
                      <a:cubicBezTo>
                        <a:pt x="112" y="521"/>
                        <a:pt x="119" y="488"/>
                        <a:pt x="104" y="475"/>
                      </a:cubicBezTo>
                      <a:cubicBezTo>
                        <a:pt x="92" y="461"/>
                        <a:pt x="58" y="468"/>
                        <a:pt x="47" y="452"/>
                      </a:cubicBezTo>
                      <a:cubicBezTo>
                        <a:pt x="36" y="436"/>
                        <a:pt x="56" y="407"/>
                        <a:pt x="47" y="390"/>
                      </a:cubicBezTo>
                      <a:cubicBezTo>
                        <a:pt x="41" y="372"/>
                        <a:pt x="8" y="366"/>
                        <a:pt x="4" y="347"/>
                      </a:cubicBezTo>
                      <a:cubicBezTo>
                        <a:pt x="0" y="328"/>
                        <a:pt x="29" y="309"/>
                        <a:pt x="27" y="290"/>
                      </a:cubicBezTo>
                      <a:cubicBezTo>
                        <a:pt x="29" y="271"/>
                        <a:pt x="0" y="252"/>
                        <a:pt x="4" y="233"/>
                      </a:cubicBezTo>
                      <a:cubicBezTo>
                        <a:pt x="8" y="214"/>
                        <a:pt x="41" y="208"/>
                        <a:pt x="47" y="190"/>
                      </a:cubicBezTo>
                      <a:cubicBezTo>
                        <a:pt x="56" y="172"/>
                        <a:pt x="36" y="144"/>
                        <a:pt x="47" y="128"/>
                      </a:cubicBezTo>
                      <a:cubicBezTo>
                        <a:pt x="58" y="112"/>
                        <a:pt x="92" y="119"/>
                        <a:pt x="104" y="105"/>
                      </a:cubicBezTo>
                      <a:cubicBezTo>
                        <a:pt x="119" y="92"/>
                        <a:pt x="112" y="58"/>
                        <a:pt x="128" y="48"/>
                      </a:cubicBezTo>
                      <a:cubicBezTo>
                        <a:pt x="144" y="37"/>
                        <a:pt x="172" y="56"/>
                        <a:pt x="189" y="48"/>
                      </a:cubicBezTo>
                      <a:cubicBezTo>
                        <a:pt x="207" y="42"/>
                        <a:pt x="214" y="8"/>
                        <a:pt x="233" y="4"/>
                      </a:cubicBezTo>
                      <a:cubicBezTo>
                        <a:pt x="252" y="0"/>
                        <a:pt x="270" y="29"/>
                        <a:pt x="289" y="28"/>
                      </a:cubicBezTo>
                      <a:close/>
                      <a:moveTo>
                        <a:pt x="367" y="103"/>
                      </a:moveTo>
                      <a:cubicBezTo>
                        <a:pt x="234" y="48"/>
                        <a:pt x="88" y="145"/>
                        <a:pt x="87" y="288"/>
                      </a:cubicBezTo>
                      <a:cubicBezTo>
                        <a:pt x="86" y="433"/>
                        <a:pt x="233" y="532"/>
                        <a:pt x="367" y="477"/>
                      </a:cubicBezTo>
                      <a:cubicBezTo>
                        <a:pt x="501" y="421"/>
                        <a:pt x="534" y="247"/>
                        <a:pt x="431" y="146"/>
                      </a:cubicBezTo>
                      <a:cubicBezTo>
                        <a:pt x="413" y="127"/>
                        <a:pt x="391" y="113"/>
                        <a:pt x="367" y="1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DC4A0C"/>
                    </a:gs>
                    <a:gs pos="100000">
                      <a:srgbClr val="FA891B"/>
                    </a:gs>
                  </a:gsLst>
                  <a:lin ang="5400000" scaled="1"/>
                </a:gradFill>
                <a:ln w="254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" name="椭圆 39"/>
                <p:cNvSpPr/>
                <p:nvPr/>
              </p:nvSpPr>
              <p:spPr>
                <a:xfrm>
                  <a:off x="2044813" y="2452389"/>
                  <a:ext cx="504712" cy="504712"/>
                </a:xfrm>
                <a:prstGeom prst="ellipse">
                  <a:avLst/>
                </a:prstGeom>
                <a:gradFill>
                  <a:gsLst>
                    <a:gs pos="0">
                      <a:srgbClr val="DC4A0C"/>
                    </a:gs>
                    <a:gs pos="100000">
                      <a:srgbClr val="FA891B"/>
                    </a:gs>
                  </a:gsLst>
                  <a:lin ang="5400000" scaled="1"/>
                </a:gradFill>
                <a:ln w="254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32" name="任意多边形 31"/>
            <p:cNvSpPr/>
            <p:nvPr/>
          </p:nvSpPr>
          <p:spPr>
            <a:xfrm>
              <a:off x="4775511" y="2785295"/>
              <a:ext cx="107156" cy="160734"/>
            </a:xfrm>
            <a:custGeom>
              <a:avLst/>
              <a:gdLst/>
              <a:ahLst/>
              <a:cxnLst/>
              <a:rect l="l" t="t" r="r" b="b"/>
              <a:pathLst>
                <a:path w="107156" h="160734">
                  <a:moveTo>
                    <a:pt x="57150" y="0"/>
                  </a:moveTo>
                  <a:cubicBezTo>
                    <a:pt x="88701" y="1190"/>
                    <a:pt x="105370" y="15775"/>
                    <a:pt x="107156" y="43755"/>
                  </a:cubicBezTo>
                  <a:cubicBezTo>
                    <a:pt x="107156" y="65186"/>
                    <a:pt x="90785" y="84832"/>
                    <a:pt x="58043" y="102691"/>
                  </a:cubicBezTo>
                  <a:cubicBezTo>
                    <a:pt x="47922" y="108644"/>
                    <a:pt x="40779" y="113109"/>
                    <a:pt x="36611" y="116086"/>
                  </a:cubicBezTo>
                  <a:cubicBezTo>
                    <a:pt x="22324" y="126206"/>
                    <a:pt x="15478" y="136922"/>
                    <a:pt x="16073" y="148233"/>
                  </a:cubicBezTo>
                  <a:lnTo>
                    <a:pt x="105370" y="148233"/>
                  </a:lnTo>
                  <a:lnTo>
                    <a:pt x="105370" y="160734"/>
                  </a:lnTo>
                  <a:lnTo>
                    <a:pt x="0" y="160734"/>
                  </a:lnTo>
                  <a:cubicBezTo>
                    <a:pt x="0" y="143470"/>
                    <a:pt x="4167" y="130373"/>
                    <a:pt x="12501" y="121443"/>
                  </a:cubicBezTo>
                  <a:cubicBezTo>
                    <a:pt x="21431" y="110728"/>
                    <a:pt x="36016" y="99715"/>
                    <a:pt x="56257" y="88404"/>
                  </a:cubicBezTo>
                  <a:cubicBezTo>
                    <a:pt x="80664" y="75902"/>
                    <a:pt x="92273" y="61317"/>
                    <a:pt x="91082" y="44648"/>
                  </a:cubicBezTo>
                  <a:cubicBezTo>
                    <a:pt x="89892" y="24408"/>
                    <a:pt x="77986" y="13394"/>
                    <a:pt x="55364" y="11608"/>
                  </a:cubicBezTo>
                  <a:cubicBezTo>
                    <a:pt x="32742" y="13990"/>
                    <a:pt x="21133" y="27682"/>
                    <a:pt x="20538" y="52685"/>
                  </a:cubicBezTo>
                  <a:lnTo>
                    <a:pt x="5357" y="52685"/>
                  </a:lnTo>
                  <a:cubicBezTo>
                    <a:pt x="6548" y="19347"/>
                    <a:pt x="23812" y="1786"/>
                    <a:pt x="571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3"/>
          <p:cNvGrpSpPr/>
          <p:nvPr/>
        </p:nvGrpSpPr>
        <p:grpSpPr>
          <a:xfrm>
            <a:off x="6646721" y="2448490"/>
            <a:ext cx="1428564" cy="2025465"/>
            <a:chOff x="6647586" y="2448489"/>
            <a:chExt cx="1428750" cy="2025465"/>
          </a:xfrm>
        </p:grpSpPr>
        <p:grpSp>
          <p:nvGrpSpPr>
            <p:cNvPr id="13" name="组合 16"/>
            <p:cNvGrpSpPr/>
            <p:nvPr/>
          </p:nvGrpSpPr>
          <p:grpSpPr>
            <a:xfrm>
              <a:off x="6647586" y="3138106"/>
              <a:ext cx="1428750" cy="1335848"/>
              <a:chOff x="2305051" y="2960306"/>
              <a:chExt cx="1428750" cy="1335848"/>
            </a:xfrm>
          </p:grpSpPr>
          <p:sp>
            <p:nvSpPr>
              <p:cNvPr id="18" name="Freeform 5"/>
              <p:cNvSpPr/>
              <p:nvPr/>
            </p:nvSpPr>
            <p:spPr bwMode="auto">
              <a:xfrm rot="2569800">
                <a:off x="2305051" y="2960306"/>
                <a:ext cx="1428750" cy="1335848"/>
              </a:xfrm>
              <a:custGeom>
                <a:avLst/>
                <a:gdLst>
                  <a:gd name="T0" fmla="*/ 124 w 235"/>
                  <a:gd name="T1" fmla="*/ 30 h 219"/>
                  <a:gd name="T2" fmla="*/ 196 w 235"/>
                  <a:gd name="T3" fmla="*/ 1 h 219"/>
                  <a:gd name="T4" fmla="*/ 225 w 235"/>
                  <a:gd name="T5" fmla="*/ 49 h 219"/>
                  <a:gd name="T6" fmla="*/ 187 w 235"/>
                  <a:gd name="T7" fmla="*/ 120 h 219"/>
                  <a:gd name="T8" fmla="*/ 58 w 235"/>
                  <a:gd name="T9" fmla="*/ 210 h 219"/>
                  <a:gd name="T10" fmla="*/ 11 w 235"/>
                  <a:gd name="T11" fmla="*/ 161 h 219"/>
                  <a:gd name="T12" fmla="*/ 30 w 235"/>
                  <a:gd name="T13" fmla="*/ 117 h 219"/>
                  <a:gd name="T14" fmla="*/ 33 w 235"/>
                  <a:gd name="T15" fmla="*/ 121 h 219"/>
                  <a:gd name="T16" fmla="*/ 38 w 235"/>
                  <a:gd name="T17" fmla="*/ 159 h 219"/>
                  <a:gd name="T18" fmla="*/ 79 w 235"/>
                  <a:gd name="T19" fmla="*/ 156 h 219"/>
                  <a:gd name="T20" fmla="*/ 167 w 235"/>
                  <a:gd name="T21" fmla="*/ 70 h 219"/>
                  <a:gd name="T22" fmla="*/ 169 w 235"/>
                  <a:gd name="T23" fmla="*/ 31 h 219"/>
                  <a:gd name="T24" fmla="*/ 131 w 235"/>
                  <a:gd name="T25" fmla="*/ 29 h 219"/>
                  <a:gd name="T26" fmla="*/ 124 w 235"/>
                  <a:gd name="T27" fmla="*/ 3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5" h="219">
                    <a:moveTo>
                      <a:pt x="124" y="30"/>
                    </a:moveTo>
                    <a:cubicBezTo>
                      <a:pt x="146" y="13"/>
                      <a:pt x="169" y="0"/>
                      <a:pt x="196" y="1"/>
                    </a:cubicBezTo>
                    <a:cubicBezTo>
                      <a:pt x="220" y="2"/>
                      <a:pt x="235" y="23"/>
                      <a:pt x="225" y="49"/>
                    </a:cubicBezTo>
                    <a:cubicBezTo>
                      <a:pt x="216" y="74"/>
                      <a:pt x="203" y="99"/>
                      <a:pt x="187" y="120"/>
                    </a:cubicBezTo>
                    <a:cubicBezTo>
                      <a:pt x="153" y="163"/>
                      <a:pt x="113" y="197"/>
                      <a:pt x="58" y="210"/>
                    </a:cubicBezTo>
                    <a:cubicBezTo>
                      <a:pt x="21" y="219"/>
                      <a:pt x="0" y="198"/>
                      <a:pt x="11" y="161"/>
                    </a:cubicBezTo>
                    <a:cubicBezTo>
                      <a:pt x="15" y="147"/>
                      <a:pt x="23" y="133"/>
                      <a:pt x="30" y="117"/>
                    </a:cubicBezTo>
                    <a:cubicBezTo>
                      <a:pt x="33" y="120"/>
                      <a:pt x="33" y="121"/>
                      <a:pt x="33" y="121"/>
                    </a:cubicBezTo>
                    <a:cubicBezTo>
                      <a:pt x="31" y="135"/>
                      <a:pt x="21" y="152"/>
                      <a:pt x="38" y="159"/>
                    </a:cubicBezTo>
                    <a:cubicBezTo>
                      <a:pt x="49" y="164"/>
                      <a:pt x="67" y="161"/>
                      <a:pt x="79" y="156"/>
                    </a:cubicBezTo>
                    <a:cubicBezTo>
                      <a:pt x="118" y="138"/>
                      <a:pt x="149" y="109"/>
                      <a:pt x="167" y="70"/>
                    </a:cubicBezTo>
                    <a:cubicBezTo>
                      <a:pt x="173" y="59"/>
                      <a:pt x="175" y="41"/>
                      <a:pt x="169" y="31"/>
                    </a:cubicBezTo>
                    <a:cubicBezTo>
                      <a:pt x="161" y="17"/>
                      <a:pt x="145" y="24"/>
                      <a:pt x="131" y="29"/>
                    </a:cubicBezTo>
                    <a:cubicBezTo>
                      <a:pt x="129" y="30"/>
                      <a:pt x="127" y="30"/>
                      <a:pt x="124" y="3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A013F"/>
                  </a:gs>
                  <a:gs pos="100000">
                    <a:srgbClr val="FB4182"/>
                  </a:gs>
                </a:gsLst>
                <a:lin ang="5400000" scaled="1"/>
              </a:gradFill>
              <a:ln w="254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9" name="Freeform 6"/>
              <p:cNvSpPr/>
              <p:nvPr/>
            </p:nvSpPr>
            <p:spPr bwMode="auto">
              <a:xfrm rot="2569800">
                <a:off x="2689801" y="3132478"/>
                <a:ext cx="663120" cy="615066"/>
              </a:xfrm>
              <a:custGeom>
                <a:avLst/>
                <a:gdLst>
                  <a:gd name="T0" fmla="*/ 19 w 109"/>
                  <a:gd name="T1" fmla="*/ 101 h 101"/>
                  <a:gd name="T2" fmla="*/ 2 w 109"/>
                  <a:gd name="T3" fmla="*/ 80 h 101"/>
                  <a:gd name="T4" fmla="*/ 85 w 109"/>
                  <a:gd name="T5" fmla="*/ 1 h 101"/>
                  <a:gd name="T6" fmla="*/ 108 w 109"/>
                  <a:gd name="T7" fmla="*/ 20 h 101"/>
                  <a:gd name="T8" fmla="*/ 19 w 109"/>
                  <a:gd name="T9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101">
                    <a:moveTo>
                      <a:pt x="19" y="101"/>
                    </a:moveTo>
                    <a:cubicBezTo>
                      <a:pt x="8" y="100"/>
                      <a:pt x="0" y="94"/>
                      <a:pt x="2" y="80"/>
                    </a:cubicBezTo>
                    <a:cubicBezTo>
                      <a:pt x="6" y="50"/>
                      <a:pt x="55" y="3"/>
                      <a:pt x="85" y="1"/>
                    </a:cubicBezTo>
                    <a:cubicBezTo>
                      <a:pt x="99" y="0"/>
                      <a:pt x="109" y="3"/>
                      <a:pt x="108" y="20"/>
                    </a:cubicBezTo>
                    <a:cubicBezTo>
                      <a:pt x="106" y="50"/>
                      <a:pt x="52" y="101"/>
                      <a:pt x="19" y="10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A013F"/>
                  </a:gs>
                  <a:gs pos="100000">
                    <a:srgbClr val="FB4182"/>
                  </a:gs>
                </a:gsLst>
                <a:lin ang="5400000" scaled="1"/>
              </a:gradFill>
              <a:ln w="254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14" name="组合 40"/>
            <p:cNvGrpSpPr/>
            <p:nvPr/>
          </p:nvGrpSpPr>
          <p:grpSpPr>
            <a:xfrm>
              <a:off x="6928221" y="2448489"/>
              <a:ext cx="867479" cy="1169322"/>
              <a:chOff x="1864381" y="2270689"/>
              <a:chExt cx="867479" cy="1169322"/>
            </a:xfrm>
          </p:grpSpPr>
          <p:sp>
            <p:nvSpPr>
              <p:cNvPr id="42" name="Freeform 29"/>
              <p:cNvSpPr>
                <a:spLocks noEditPoints="1"/>
              </p:cNvSpPr>
              <p:nvPr/>
            </p:nvSpPr>
            <p:spPr bwMode="auto">
              <a:xfrm>
                <a:off x="2050178" y="2456488"/>
                <a:ext cx="495883" cy="497787"/>
              </a:xfrm>
              <a:custGeom>
                <a:avLst/>
                <a:gdLst>
                  <a:gd name="T0" fmla="*/ 165 w 331"/>
                  <a:gd name="T1" fmla="*/ 0 h 332"/>
                  <a:gd name="T2" fmla="*/ 331 w 331"/>
                  <a:gd name="T3" fmla="*/ 166 h 332"/>
                  <a:gd name="T4" fmla="*/ 165 w 331"/>
                  <a:gd name="T5" fmla="*/ 332 h 332"/>
                  <a:gd name="T6" fmla="*/ 0 w 331"/>
                  <a:gd name="T7" fmla="*/ 166 h 332"/>
                  <a:gd name="T8" fmla="*/ 165 w 331"/>
                  <a:gd name="T9" fmla="*/ 0 h 332"/>
                  <a:gd name="T10" fmla="*/ 176 w 331"/>
                  <a:gd name="T11" fmla="*/ 50 h 332"/>
                  <a:gd name="T12" fmla="*/ 205 w 331"/>
                  <a:gd name="T13" fmla="*/ 111 h 332"/>
                  <a:gd name="T14" fmla="*/ 272 w 331"/>
                  <a:gd name="T15" fmla="*/ 119 h 332"/>
                  <a:gd name="T16" fmla="*/ 282 w 331"/>
                  <a:gd name="T17" fmla="*/ 127 h 332"/>
                  <a:gd name="T18" fmla="*/ 279 w 331"/>
                  <a:gd name="T19" fmla="*/ 140 h 332"/>
                  <a:gd name="T20" fmla="*/ 229 w 331"/>
                  <a:gd name="T21" fmla="*/ 186 h 332"/>
                  <a:gd name="T22" fmla="*/ 242 w 331"/>
                  <a:gd name="T23" fmla="*/ 252 h 332"/>
                  <a:gd name="T24" fmla="*/ 237 w 331"/>
                  <a:gd name="T25" fmla="*/ 265 h 332"/>
                  <a:gd name="T26" fmla="*/ 224 w 331"/>
                  <a:gd name="T27" fmla="*/ 265 h 332"/>
                  <a:gd name="T28" fmla="*/ 165 w 331"/>
                  <a:gd name="T29" fmla="*/ 232 h 332"/>
                  <a:gd name="T30" fmla="*/ 106 w 331"/>
                  <a:gd name="T31" fmla="*/ 265 h 332"/>
                  <a:gd name="T32" fmla="*/ 93 w 331"/>
                  <a:gd name="T33" fmla="*/ 265 h 332"/>
                  <a:gd name="T34" fmla="*/ 89 w 331"/>
                  <a:gd name="T35" fmla="*/ 252 h 332"/>
                  <a:gd name="T36" fmla="*/ 102 w 331"/>
                  <a:gd name="T37" fmla="*/ 186 h 332"/>
                  <a:gd name="T38" fmla="*/ 52 w 331"/>
                  <a:gd name="T39" fmla="*/ 140 h 332"/>
                  <a:gd name="T40" fmla="*/ 49 w 331"/>
                  <a:gd name="T41" fmla="*/ 127 h 332"/>
                  <a:gd name="T42" fmla="*/ 59 w 331"/>
                  <a:gd name="T43" fmla="*/ 119 h 332"/>
                  <a:gd name="T44" fmla="*/ 126 w 331"/>
                  <a:gd name="T45" fmla="*/ 111 h 332"/>
                  <a:gd name="T46" fmla="*/ 154 w 331"/>
                  <a:gd name="T47" fmla="*/ 50 h 332"/>
                  <a:gd name="T48" fmla="*/ 165 w 331"/>
                  <a:gd name="T49" fmla="*/ 43 h 332"/>
                  <a:gd name="T50" fmla="*/ 176 w 331"/>
                  <a:gd name="T51" fmla="*/ 5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332">
                    <a:moveTo>
                      <a:pt x="165" y="0"/>
                    </a:moveTo>
                    <a:cubicBezTo>
                      <a:pt x="257" y="0"/>
                      <a:pt x="331" y="74"/>
                      <a:pt x="331" y="166"/>
                    </a:cubicBezTo>
                    <a:cubicBezTo>
                      <a:pt x="331" y="257"/>
                      <a:pt x="257" y="332"/>
                      <a:pt x="165" y="332"/>
                    </a:cubicBezTo>
                    <a:cubicBezTo>
                      <a:pt x="74" y="332"/>
                      <a:pt x="0" y="257"/>
                      <a:pt x="0" y="166"/>
                    </a:cubicBezTo>
                    <a:cubicBezTo>
                      <a:pt x="0" y="74"/>
                      <a:pt x="74" y="0"/>
                      <a:pt x="165" y="0"/>
                    </a:cubicBezTo>
                    <a:close/>
                    <a:moveTo>
                      <a:pt x="176" y="50"/>
                    </a:moveTo>
                    <a:cubicBezTo>
                      <a:pt x="205" y="111"/>
                      <a:pt x="205" y="111"/>
                      <a:pt x="205" y="111"/>
                    </a:cubicBezTo>
                    <a:cubicBezTo>
                      <a:pt x="272" y="119"/>
                      <a:pt x="272" y="119"/>
                      <a:pt x="272" y="119"/>
                    </a:cubicBezTo>
                    <a:cubicBezTo>
                      <a:pt x="277" y="120"/>
                      <a:pt x="281" y="123"/>
                      <a:pt x="282" y="127"/>
                    </a:cubicBezTo>
                    <a:cubicBezTo>
                      <a:pt x="284" y="132"/>
                      <a:pt x="282" y="137"/>
                      <a:pt x="279" y="140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42" y="252"/>
                      <a:pt x="242" y="252"/>
                      <a:pt x="242" y="252"/>
                    </a:cubicBezTo>
                    <a:cubicBezTo>
                      <a:pt x="243" y="257"/>
                      <a:pt x="241" y="262"/>
                      <a:pt x="237" y="265"/>
                    </a:cubicBezTo>
                    <a:cubicBezTo>
                      <a:pt x="234" y="267"/>
                      <a:pt x="229" y="268"/>
                      <a:pt x="224" y="265"/>
                    </a:cubicBezTo>
                    <a:cubicBezTo>
                      <a:pt x="165" y="232"/>
                      <a:pt x="165" y="232"/>
                      <a:pt x="165" y="232"/>
                    </a:cubicBezTo>
                    <a:cubicBezTo>
                      <a:pt x="106" y="265"/>
                      <a:pt x="106" y="265"/>
                      <a:pt x="106" y="265"/>
                    </a:cubicBezTo>
                    <a:cubicBezTo>
                      <a:pt x="102" y="268"/>
                      <a:pt x="97" y="267"/>
                      <a:pt x="93" y="265"/>
                    </a:cubicBezTo>
                    <a:cubicBezTo>
                      <a:pt x="89" y="262"/>
                      <a:pt x="88" y="257"/>
                      <a:pt x="89" y="252"/>
                    </a:cubicBezTo>
                    <a:cubicBezTo>
                      <a:pt x="102" y="186"/>
                      <a:pt x="102" y="186"/>
                      <a:pt x="102" y="186"/>
                    </a:cubicBezTo>
                    <a:cubicBezTo>
                      <a:pt x="52" y="140"/>
                      <a:pt x="52" y="140"/>
                      <a:pt x="52" y="140"/>
                    </a:cubicBezTo>
                    <a:cubicBezTo>
                      <a:pt x="48" y="137"/>
                      <a:pt x="47" y="132"/>
                      <a:pt x="49" y="127"/>
                    </a:cubicBezTo>
                    <a:cubicBezTo>
                      <a:pt x="50" y="123"/>
                      <a:pt x="54" y="120"/>
                      <a:pt x="59" y="119"/>
                    </a:cubicBezTo>
                    <a:cubicBezTo>
                      <a:pt x="126" y="111"/>
                      <a:pt x="126" y="111"/>
                      <a:pt x="126" y="111"/>
                    </a:cubicBezTo>
                    <a:cubicBezTo>
                      <a:pt x="154" y="50"/>
                      <a:pt x="154" y="50"/>
                      <a:pt x="154" y="50"/>
                    </a:cubicBezTo>
                    <a:cubicBezTo>
                      <a:pt x="156" y="45"/>
                      <a:pt x="161" y="43"/>
                      <a:pt x="165" y="43"/>
                    </a:cubicBezTo>
                    <a:cubicBezTo>
                      <a:pt x="170" y="43"/>
                      <a:pt x="174" y="45"/>
                      <a:pt x="176" y="5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A013F"/>
                  </a:gs>
                  <a:gs pos="100000">
                    <a:srgbClr val="FB4182"/>
                  </a:gs>
                </a:gsLst>
                <a:lin ang="5400000" scaled="1"/>
              </a:gradFill>
              <a:ln w="254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7" name="组合 42"/>
              <p:cNvGrpSpPr/>
              <p:nvPr/>
            </p:nvGrpSpPr>
            <p:grpSpPr>
              <a:xfrm>
                <a:off x="1864381" y="2270689"/>
                <a:ext cx="867479" cy="1169322"/>
                <a:chOff x="1864381" y="2270689"/>
                <a:chExt cx="867479" cy="1169322"/>
              </a:xfrm>
            </p:grpSpPr>
            <p:sp>
              <p:nvSpPr>
                <p:cNvPr id="44" name="Freeform 27"/>
                <p:cNvSpPr>
                  <a:spLocks noEditPoints="1"/>
                </p:cNvSpPr>
                <p:nvPr/>
              </p:nvSpPr>
              <p:spPr bwMode="auto">
                <a:xfrm>
                  <a:off x="2031789" y="3119146"/>
                  <a:ext cx="530761" cy="320865"/>
                </a:xfrm>
                <a:custGeom>
                  <a:avLst/>
                  <a:gdLst>
                    <a:gd name="T0" fmla="*/ 317 w 354"/>
                    <a:gd name="T1" fmla="*/ 5 h 214"/>
                    <a:gd name="T2" fmla="*/ 354 w 354"/>
                    <a:gd name="T3" fmla="*/ 186 h 214"/>
                    <a:gd name="T4" fmla="*/ 294 w 354"/>
                    <a:gd name="T5" fmla="*/ 171 h 214"/>
                    <a:gd name="T6" fmla="*/ 250 w 354"/>
                    <a:gd name="T7" fmla="*/ 214 h 214"/>
                    <a:gd name="T8" fmla="*/ 215 w 354"/>
                    <a:gd name="T9" fmla="*/ 44 h 214"/>
                    <a:gd name="T10" fmla="*/ 230 w 354"/>
                    <a:gd name="T11" fmla="*/ 46 h 214"/>
                    <a:gd name="T12" fmla="*/ 241 w 354"/>
                    <a:gd name="T13" fmla="*/ 45 h 214"/>
                    <a:gd name="T14" fmla="*/ 287 w 354"/>
                    <a:gd name="T15" fmla="*/ 7 h 214"/>
                    <a:gd name="T16" fmla="*/ 292 w 354"/>
                    <a:gd name="T17" fmla="*/ 0 h 214"/>
                    <a:gd name="T18" fmla="*/ 300 w 354"/>
                    <a:gd name="T19" fmla="*/ 2 h 214"/>
                    <a:gd name="T20" fmla="*/ 317 w 354"/>
                    <a:gd name="T21" fmla="*/ 5 h 214"/>
                    <a:gd name="T22" fmla="*/ 140 w 354"/>
                    <a:gd name="T23" fmla="*/ 44 h 214"/>
                    <a:gd name="T24" fmla="*/ 105 w 354"/>
                    <a:gd name="T25" fmla="*/ 214 h 214"/>
                    <a:gd name="T26" fmla="*/ 60 w 354"/>
                    <a:gd name="T27" fmla="*/ 171 h 214"/>
                    <a:gd name="T28" fmla="*/ 0 w 354"/>
                    <a:gd name="T29" fmla="*/ 186 h 214"/>
                    <a:gd name="T30" fmla="*/ 38 w 354"/>
                    <a:gd name="T31" fmla="*/ 5 h 214"/>
                    <a:gd name="T32" fmla="*/ 55 w 354"/>
                    <a:gd name="T33" fmla="*/ 2 h 214"/>
                    <a:gd name="T34" fmla="*/ 63 w 354"/>
                    <a:gd name="T35" fmla="*/ 0 h 214"/>
                    <a:gd name="T36" fmla="*/ 67 w 354"/>
                    <a:gd name="T37" fmla="*/ 7 h 214"/>
                    <a:gd name="T38" fmla="*/ 103 w 354"/>
                    <a:gd name="T39" fmla="*/ 42 h 214"/>
                    <a:gd name="T40" fmla="*/ 114 w 354"/>
                    <a:gd name="T41" fmla="*/ 45 h 214"/>
                    <a:gd name="T42" fmla="*/ 140 w 354"/>
                    <a:gd name="T43" fmla="*/ 44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54" h="214">
                      <a:moveTo>
                        <a:pt x="317" y="5"/>
                      </a:moveTo>
                      <a:cubicBezTo>
                        <a:pt x="354" y="186"/>
                        <a:pt x="354" y="186"/>
                        <a:pt x="354" y="186"/>
                      </a:cubicBezTo>
                      <a:cubicBezTo>
                        <a:pt x="294" y="171"/>
                        <a:pt x="294" y="171"/>
                        <a:pt x="294" y="171"/>
                      </a:cubicBezTo>
                      <a:cubicBezTo>
                        <a:pt x="250" y="214"/>
                        <a:pt x="250" y="214"/>
                        <a:pt x="250" y="214"/>
                      </a:cubicBezTo>
                      <a:cubicBezTo>
                        <a:pt x="215" y="44"/>
                        <a:pt x="215" y="44"/>
                        <a:pt x="215" y="44"/>
                      </a:cubicBezTo>
                      <a:cubicBezTo>
                        <a:pt x="220" y="45"/>
                        <a:pt x="225" y="46"/>
                        <a:pt x="230" y="46"/>
                      </a:cubicBezTo>
                      <a:cubicBezTo>
                        <a:pt x="234" y="46"/>
                        <a:pt x="238" y="46"/>
                        <a:pt x="241" y="45"/>
                      </a:cubicBezTo>
                      <a:cubicBezTo>
                        <a:pt x="264" y="40"/>
                        <a:pt x="276" y="25"/>
                        <a:pt x="287" y="7"/>
                      </a:cubicBezTo>
                      <a:cubicBezTo>
                        <a:pt x="289" y="5"/>
                        <a:pt x="290" y="2"/>
                        <a:pt x="292" y="0"/>
                      </a:cubicBezTo>
                      <a:cubicBezTo>
                        <a:pt x="295" y="0"/>
                        <a:pt x="298" y="1"/>
                        <a:pt x="300" y="2"/>
                      </a:cubicBezTo>
                      <a:cubicBezTo>
                        <a:pt x="306" y="3"/>
                        <a:pt x="311" y="4"/>
                        <a:pt x="317" y="5"/>
                      </a:cubicBezTo>
                      <a:close/>
                      <a:moveTo>
                        <a:pt x="140" y="44"/>
                      </a:moveTo>
                      <a:cubicBezTo>
                        <a:pt x="105" y="214"/>
                        <a:pt x="105" y="214"/>
                        <a:pt x="105" y="214"/>
                      </a:cubicBezTo>
                      <a:cubicBezTo>
                        <a:pt x="60" y="171"/>
                        <a:pt x="60" y="171"/>
                        <a:pt x="60" y="171"/>
                      </a:cubicBezTo>
                      <a:cubicBezTo>
                        <a:pt x="0" y="186"/>
                        <a:pt x="0" y="186"/>
                        <a:pt x="0" y="186"/>
                      </a:cubicBezTo>
                      <a:cubicBezTo>
                        <a:pt x="38" y="5"/>
                        <a:pt x="38" y="5"/>
                        <a:pt x="38" y="5"/>
                      </a:cubicBezTo>
                      <a:cubicBezTo>
                        <a:pt x="43" y="4"/>
                        <a:pt x="49" y="3"/>
                        <a:pt x="55" y="2"/>
                      </a:cubicBezTo>
                      <a:cubicBezTo>
                        <a:pt x="57" y="1"/>
                        <a:pt x="60" y="1"/>
                        <a:pt x="63" y="0"/>
                      </a:cubicBezTo>
                      <a:cubicBezTo>
                        <a:pt x="65" y="2"/>
                        <a:pt x="66" y="5"/>
                        <a:pt x="67" y="7"/>
                      </a:cubicBezTo>
                      <a:cubicBezTo>
                        <a:pt x="77" y="21"/>
                        <a:pt x="86" y="35"/>
                        <a:pt x="103" y="42"/>
                      </a:cubicBezTo>
                      <a:cubicBezTo>
                        <a:pt x="106" y="43"/>
                        <a:pt x="110" y="44"/>
                        <a:pt x="114" y="45"/>
                      </a:cubicBezTo>
                      <a:cubicBezTo>
                        <a:pt x="123" y="47"/>
                        <a:pt x="131" y="46"/>
                        <a:pt x="140" y="4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A013F"/>
                    </a:gs>
                    <a:gs pos="100000">
                      <a:srgbClr val="FB4182"/>
                    </a:gs>
                  </a:gsLst>
                  <a:lin ang="5400000" scaled="1"/>
                </a:gradFill>
                <a:ln w="254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45" name="Freeform 28"/>
                <p:cNvSpPr>
                  <a:spLocks noEditPoints="1"/>
                </p:cNvSpPr>
                <p:nvPr/>
              </p:nvSpPr>
              <p:spPr bwMode="auto">
                <a:xfrm>
                  <a:off x="1864381" y="2270689"/>
                  <a:ext cx="867479" cy="868113"/>
                </a:xfrm>
                <a:custGeom>
                  <a:avLst/>
                  <a:gdLst>
                    <a:gd name="T0" fmla="*/ 289 w 579"/>
                    <a:gd name="T1" fmla="*/ 28 h 579"/>
                    <a:gd name="T2" fmla="*/ 346 w 579"/>
                    <a:gd name="T3" fmla="*/ 4 h 579"/>
                    <a:gd name="T4" fmla="*/ 390 w 579"/>
                    <a:gd name="T5" fmla="*/ 48 h 579"/>
                    <a:gd name="T6" fmla="*/ 451 w 579"/>
                    <a:gd name="T7" fmla="*/ 48 h 579"/>
                    <a:gd name="T8" fmla="*/ 475 w 579"/>
                    <a:gd name="T9" fmla="*/ 105 h 579"/>
                    <a:gd name="T10" fmla="*/ 532 w 579"/>
                    <a:gd name="T11" fmla="*/ 128 h 579"/>
                    <a:gd name="T12" fmla="*/ 531 w 579"/>
                    <a:gd name="T13" fmla="*/ 190 h 579"/>
                    <a:gd name="T14" fmla="*/ 575 w 579"/>
                    <a:gd name="T15" fmla="*/ 233 h 579"/>
                    <a:gd name="T16" fmla="*/ 551 w 579"/>
                    <a:gd name="T17" fmla="*/ 290 h 579"/>
                    <a:gd name="T18" fmla="*/ 575 w 579"/>
                    <a:gd name="T19" fmla="*/ 347 h 579"/>
                    <a:gd name="T20" fmla="*/ 531 w 579"/>
                    <a:gd name="T21" fmla="*/ 390 h 579"/>
                    <a:gd name="T22" fmla="*/ 532 w 579"/>
                    <a:gd name="T23" fmla="*/ 452 h 579"/>
                    <a:gd name="T24" fmla="*/ 475 w 579"/>
                    <a:gd name="T25" fmla="*/ 475 h 579"/>
                    <a:gd name="T26" fmla="*/ 451 w 579"/>
                    <a:gd name="T27" fmla="*/ 532 h 579"/>
                    <a:gd name="T28" fmla="*/ 390 w 579"/>
                    <a:gd name="T29" fmla="*/ 532 h 579"/>
                    <a:gd name="T30" fmla="*/ 346 w 579"/>
                    <a:gd name="T31" fmla="*/ 575 h 579"/>
                    <a:gd name="T32" fmla="*/ 289 w 579"/>
                    <a:gd name="T33" fmla="*/ 552 h 579"/>
                    <a:gd name="T34" fmla="*/ 233 w 579"/>
                    <a:gd name="T35" fmla="*/ 575 h 579"/>
                    <a:gd name="T36" fmla="*/ 189 w 579"/>
                    <a:gd name="T37" fmla="*/ 532 h 579"/>
                    <a:gd name="T38" fmla="*/ 128 w 579"/>
                    <a:gd name="T39" fmla="*/ 532 h 579"/>
                    <a:gd name="T40" fmla="*/ 104 w 579"/>
                    <a:gd name="T41" fmla="*/ 475 h 579"/>
                    <a:gd name="T42" fmla="*/ 47 w 579"/>
                    <a:gd name="T43" fmla="*/ 452 h 579"/>
                    <a:gd name="T44" fmla="*/ 47 w 579"/>
                    <a:gd name="T45" fmla="*/ 390 h 579"/>
                    <a:gd name="T46" fmla="*/ 4 w 579"/>
                    <a:gd name="T47" fmla="*/ 347 h 579"/>
                    <a:gd name="T48" fmla="*/ 27 w 579"/>
                    <a:gd name="T49" fmla="*/ 290 h 579"/>
                    <a:gd name="T50" fmla="*/ 4 w 579"/>
                    <a:gd name="T51" fmla="*/ 233 h 579"/>
                    <a:gd name="T52" fmla="*/ 47 w 579"/>
                    <a:gd name="T53" fmla="*/ 190 h 579"/>
                    <a:gd name="T54" fmla="*/ 47 w 579"/>
                    <a:gd name="T55" fmla="*/ 128 h 579"/>
                    <a:gd name="T56" fmla="*/ 104 w 579"/>
                    <a:gd name="T57" fmla="*/ 105 h 579"/>
                    <a:gd name="T58" fmla="*/ 128 w 579"/>
                    <a:gd name="T59" fmla="*/ 48 h 579"/>
                    <a:gd name="T60" fmla="*/ 189 w 579"/>
                    <a:gd name="T61" fmla="*/ 48 h 579"/>
                    <a:gd name="T62" fmla="*/ 233 w 579"/>
                    <a:gd name="T63" fmla="*/ 4 h 579"/>
                    <a:gd name="T64" fmla="*/ 289 w 579"/>
                    <a:gd name="T65" fmla="*/ 28 h 579"/>
                    <a:gd name="T66" fmla="*/ 367 w 579"/>
                    <a:gd name="T67" fmla="*/ 103 h 579"/>
                    <a:gd name="T68" fmla="*/ 87 w 579"/>
                    <a:gd name="T69" fmla="*/ 288 h 579"/>
                    <a:gd name="T70" fmla="*/ 367 w 579"/>
                    <a:gd name="T71" fmla="*/ 477 h 579"/>
                    <a:gd name="T72" fmla="*/ 431 w 579"/>
                    <a:gd name="T73" fmla="*/ 146 h 579"/>
                    <a:gd name="T74" fmla="*/ 367 w 579"/>
                    <a:gd name="T75" fmla="*/ 103 h 5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579" h="579">
                      <a:moveTo>
                        <a:pt x="289" y="28"/>
                      </a:moveTo>
                      <a:cubicBezTo>
                        <a:pt x="308" y="29"/>
                        <a:pt x="327" y="0"/>
                        <a:pt x="346" y="4"/>
                      </a:cubicBezTo>
                      <a:cubicBezTo>
                        <a:pt x="365" y="8"/>
                        <a:pt x="371" y="42"/>
                        <a:pt x="390" y="48"/>
                      </a:cubicBezTo>
                      <a:cubicBezTo>
                        <a:pt x="407" y="56"/>
                        <a:pt x="435" y="37"/>
                        <a:pt x="451" y="48"/>
                      </a:cubicBezTo>
                      <a:cubicBezTo>
                        <a:pt x="467" y="58"/>
                        <a:pt x="460" y="92"/>
                        <a:pt x="475" y="105"/>
                      </a:cubicBezTo>
                      <a:cubicBezTo>
                        <a:pt x="487" y="119"/>
                        <a:pt x="521" y="112"/>
                        <a:pt x="532" y="128"/>
                      </a:cubicBezTo>
                      <a:cubicBezTo>
                        <a:pt x="542" y="144"/>
                        <a:pt x="523" y="172"/>
                        <a:pt x="531" y="190"/>
                      </a:cubicBezTo>
                      <a:cubicBezTo>
                        <a:pt x="537" y="208"/>
                        <a:pt x="571" y="214"/>
                        <a:pt x="575" y="233"/>
                      </a:cubicBezTo>
                      <a:cubicBezTo>
                        <a:pt x="579" y="252"/>
                        <a:pt x="550" y="271"/>
                        <a:pt x="551" y="290"/>
                      </a:cubicBezTo>
                      <a:cubicBezTo>
                        <a:pt x="550" y="309"/>
                        <a:pt x="579" y="328"/>
                        <a:pt x="575" y="347"/>
                      </a:cubicBezTo>
                      <a:cubicBezTo>
                        <a:pt x="571" y="366"/>
                        <a:pt x="538" y="372"/>
                        <a:pt x="531" y="390"/>
                      </a:cubicBezTo>
                      <a:cubicBezTo>
                        <a:pt x="523" y="407"/>
                        <a:pt x="542" y="436"/>
                        <a:pt x="532" y="452"/>
                      </a:cubicBezTo>
                      <a:cubicBezTo>
                        <a:pt x="521" y="468"/>
                        <a:pt x="487" y="461"/>
                        <a:pt x="475" y="475"/>
                      </a:cubicBezTo>
                      <a:cubicBezTo>
                        <a:pt x="460" y="488"/>
                        <a:pt x="467" y="521"/>
                        <a:pt x="451" y="532"/>
                      </a:cubicBezTo>
                      <a:cubicBezTo>
                        <a:pt x="435" y="543"/>
                        <a:pt x="407" y="523"/>
                        <a:pt x="390" y="532"/>
                      </a:cubicBezTo>
                      <a:cubicBezTo>
                        <a:pt x="372" y="538"/>
                        <a:pt x="365" y="572"/>
                        <a:pt x="346" y="575"/>
                      </a:cubicBezTo>
                      <a:cubicBezTo>
                        <a:pt x="327" y="579"/>
                        <a:pt x="309" y="550"/>
                        <a:pt x="289" y="552"/>
                      </a:cubicBezTo>
                      <a:cubicBezTo>
                        <a:pt x="270" y="550"/>
                        <a:pt x="252" y="579"/>
                        <a:pt x="233" y="575"/>
                      </a:cubicBezTo>
                      <a:cubicBezTo>
                        <a:pt x="214" y="572"/>
                        <a:pt x="207" y="538"/>
                        <a:pt x="189" y="532"/>
                      </a:cubicBezTo>
                      <a:cubicBezTo>
                        <a:pt x="172" y="523"/>
                        <a:pt x="144" y="543"/>
                        <a:pt x="128" y="532"/>
                      </a:cubicBezTo>
                      <a:cubicBezTo>
                        <a:pt x="112" y="521"/>
                        <a:pt x="119" y="488"/>
                        <a:pt x="104" y="475"/>
                      </a:cubicBezTo>
                      <a:cubicBezTo>
                        <a:pt x="92" y="461"/>
                        <a:pt x="58" y="468"/>
                        <a:pt x="47" y="452"/>
                      </a:cubicBezTo>
                      <a:cubicBezTo>
                        <a:pt x="36" y="436"/>
                        <a:pt x="56" y="407"/>
                        <a:pt x="47" y="390"/>
                      </a:cubicBezTo>
                      <a:cubicBezTo>
                        <a:pt x="41" y="372"/>
                        <a:pt x="8" y="366"/>
                        <a:pt x="4" y="347"/>
                      </a:cubicBezTo>
                      <a:cubicBezTo>
                        <a:pt x="0" y="328"/>
                        <a:pt x="29" y="309"/>
                        <a:pt x="27" y="290"/>
                      </a:cubicBezTo>
                      <a:cubicBezTo>
                        <a:pt x="29" y="271"/>
                        <a:pt x="0" y="252"/>
                        <a:pt x="4" y="233"/>
                      </a:cubicBezTo>
                      <a:cubicBezTo>
                        <a:pt x="8" y="214"/>
                        <a:pt x="41" y="208"/>
                        <a:pt x="47" y="190"/>
                      </a:cubicBezTo>
                      <a:cubicBezTo>
                        <a:pt x="56" y="172"/>
                        <a:pt x="36" y="144"/>
                        <a:pt x="47" y="128"/>
                      </a:cubicBezTo>
                      <a:cubicBezTo>
                        <a:pt x="58" y="112"/>
                        <a:pt x="92" y="119"/>
                        <a:pt x="104" y="105"/>
                      </a:cubicBezTo>
                      <a:cubicBezTo>
                        <a:pt x="119" y="92"/>
                        <a:pt x="112" y="58"/>
                        <a:pt x="128" y="48"/>
                      </a:cubicBezTo>
                      <a:cubicBezTo>
                        <a:pt x="144" y="37"/>
                        <a:pt x="172" y="56"/>
                        <a:pt x="189" y="48"/>
                      </a:cubicBezTo>
                      <a:cubicBezTo>
                        <a:pt x="207" y="42"/>
                        <a:pt x="214" y="8"/>
                        <a:pt x="233" y="4"/>
                      </a:cubicBezTo>
                      <a:cubicBezTo>
                        <a:pt x="252" y="0"/>
                        <a:pt x="270" y="29"/>
                        <a:pt x="289" y="28"/>
                      </a:cubicBezTo>
                      <a:close/>
                      <a:moveTo>
                        <a:pt x="367" y="103"/>
                      </a:moveTo>
                      <a:cubicBezTo>
                        <a:pt x="234" y="48"/>
                        <a:pt x="88" y="145"/>
                        <a:pt x="87" y="288"/>
                      </a:cubicBezTo>
                      <a:cubicBezTo>
                        <a:pt x="86" y="433"/>
                        <a:pt x="233" y="532"/>
                        <a:pt x="367" y="477"/>
                      </a:cubicBezTo>
                      <a:cubicBezTo>
                        <a:pt x="501" y="421"/>
                        <a:pt x="534" y="247"/>
                        <a:pt x="431" y="146"/>
                      </a:cubicBezTo>
                      <a:cubicBezTo>
                        <a:pt x="413" y="127"/>
                        <a:pt x="391" y="113"/>
                        <a:pt x="367" y="1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A013F"/>
                    </a:gs>
                    <a:gs pos="100000">
                      <a:srgbClr val="FB4182"/>
                    </a:gs>
                  </a:gsLst>
                  <a:lin ang="5400000" scaled="1"/>
                </a:gradFill>
                <a:ln w="254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6" name="椭圆 45"/>
                <p:cNvSpPr/>
                <p:nvPr/>
              </p:nvSpPr>
              <p:spPr>
                <a:xfrm>
                  <a:off x="2044813" y="2452389"/>
                  <a:ext cx="504712" cy="504712"/>
                </a:xfrm>
                <a:prstGeom prst="ellipse">
                  <a:avLst/>
                </a:prstGeom>
                <a:gradFill>
                  <a:gsLst>
                    <a:gs pos="0">
                      <a:srgbClr val="BA013F"/>
                    </a:gs>
                    <a:gs pos="100000">
                      <a:srgbClr val="FB4182"/>
                    </a:gs>
                  </a:gsLst>
                  <a:lin ang="5400000" scaled="1"/>
                </a:gradFill>
                <a:ln w="254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33" name="任意多边形 32"/>
            <p:cNvSpPr/>
            <p:nvPr/>
          </p:nvSpPr>
          <p:spPr>
            <a:xfrm>
              <a:off x="7306538" y="2785295"/>
              <a:ext cx="108942" cy="162653"/>
            </a:xfrm>
            <a:custGeom>
              <a:avLst/>
              <a:gdLst/>
              <a:ahLst/>
              <a:cxnLst/>
              <a:rect l="l" t="t" r="r" b="b"/>
              <a:pathLst>
                <a:path w="108942" h="162653">
                  <a:moveTo>
                    <a:pt x="57150" y="0"/>
                  </a:moveTo>
                  <a:cubicBezTo>
                    <a:pt x="86915" y="1190"/>
                    <a:pt x="102393" y="14287"/>
                    <a:pt x="103584" y="39290"/>
                  </a:cubicBezTo>
                  <a:cubicBezTo>
                    <a:pt x="102989" y="56554"/>
                    <a:pt x="95250" y="68461"/>
                    <a:pt x="80367" y="75009"/>
                  </a:cubicBezTo>
                  <a:cubicBezTo>
                    <a:pt x="98822" y="80962"/>
                    <a:pt x="108347" y="94357"/>
                    <a:pt x="108942" y="115193"/>
                  </a:cubicBezTo>
                  <a:cubicBezTo>
                    <a:pt x="106561" y="145554"/>
                    <a:pt x="89297" y="161329"/>
                    <a:pt x="57150" y="162520"/>
                  </a:cubicBezTo>
                  <a:cubicBezTo>
                    <a:pt x="20240" y="164306"/>
                    <a:pt x="1190" y="148233"/>
                    <a:pt x="0" y="114300"/>
                  </a:cubicBezTo>
                  <a:lnTo>
                    <a:pt x="14287" y="114300"/>
                  </a:lnTo>
                  <a:cubicBezTo>
                    <a:pt x="14883" y="138708"/>
                    <a:pt x="28277" y="151209"/>
                    <a:pt x="54471" y="151804"/>
                  </a:cubicBezTo>
                  <a:cubicBezTo>
                    <a:pt x="78879" y="150018"/>
                    <a:pt x="92273" y="137815"/>
                    <a:pt x="94654" y="115193"/>
                  </a:cubicBezTo>
                  <a:cubicBezTo>
                    <a:pt x="92868" y="92571"/>
                    <a:pt x="75604" y="81855"/>
                    <a:pt x="42862" y="83046"/>
                  </a:cubicBezTo>
                  <a:lnTo>
                    <a:pt x="42862" y="71437"/>
                  </a:lnTo>
                  <a:cubicBezTo>
                    <a:pt x="73223" y="72628"/>
                    <a:pt x="88404" y="62210"/>
                    <a:pt x="88404" y="40183"/>
                  </a:cubicBezTo>
                  <a:cubicBezTo>
                    <a:pt x="87213" y="22324"/>
                    <a:pt x="75902" y="12799"/>
                    <a:pt x="54471" y="11608"/>
                  </a:cubicBezTo>
                  <a:cubicBezTo>
                    <a:pt x="32444" y="13394"/>
                    <a:pt x="20836" y="25003"/>
                    <a:pt x="19645" y="46434"/>
                  </a:cubicBezTo>
                  <a:lnTo>
                    <a:pt x="5358" y="46434"/>
                  </a:lnTo>
                  <a:cubicBezTo>
                    <a:pt x="4762" y="32742"/>
                    <a:pt x="9822" y="20836"/>
                    <a:pt x="20538" y="10715"/>
                  </a:cubicBezTo>
                  <a:cubicBezTo>
                    <a:pt x="28277" y="3572"/>
                    <a:pt x="40481" y="0"/>
                    <a:pt x="571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4"/>
          <p:cNvGrpSpPr/>
          <p:nvPr/>
        </p:nvGrpSpPr>
        <p:grpSpPr>
          <a:xfrm>
            <a:off x="9178310" y="2448490"/>
            <a:ext cx="1428564" cy="2025465"/>
            <a:chOff x="9179505" y="2448489"/>
            <a:chExt cx="1428750" cy="2025465"/>
          </a:xfrm>
        </p:grpSpPr>
        <p:grpSp>
          <p:nvGrpSpPr>
            <p:cNvPr id="23" name="组合 19"/>
            <p:cNvGrpSpPr/>
            <p:nvPr/>
          </p:nvGrpSpPr>
          <p:grpSpPr>
            <a:xfrm>
              <a:off x="9179505" y="3138106"/>
              <a:ext cx="1428750" cy="1335848"/>
              <a:chOff x="2305051" y="2960306"/>
              <a:chExt cx="1428750" cy="1335848"/>
            </a:xfrm>
          </p:grpSpPr>
          <p:sp>
            <p:nvSpPr>
              <p:cNvPr id="21" name="Freeform 5"/>
              <p:cNvSpPr/>
              <p:nvPr/>
            </p:nvSpPr>
            <p:spPr bwMode="auto">
              <a:xfrm rot="2569800">
                <a:off x="2305051" y="2960306"/>
                <a:ext cx="1428750" cy="1335848"/>
              </a:xfrm>
              <a:custGeom>
                <a:avLst/>
                <a:gdLst>
                  <a:gd name="T0" fmla="*/ 124 w 235"/>
                  <a:gd name="T1" fmla="*/ 30 h 219"/>
                  <a:gd name="T2" fmla="*/ 196 w 235"/>
                  <a:gd name="T3" fmla="*/ 1 h 219"/>
                  <a:gd name="T4" fmla="*/ 225 w 235"/>
                  <a:gd name="T5" fmla="*/ 49 h 219"/>
                  <a:gd name="T6" fmla="*/ 187 w 235"/>
                  <a:gd name="T7" fmla="*/ 120 h 219"/>
                  <a:gd name="T8" fmla="*/ 58 w 235"/>
                  <a:gd name="T9" fmla="*/ 210 h 219"/>
                  <a:gd name="T10" fmla="*/ 11 w 235"/>
                  <a:gd name="T11" fmla="*/ 161 h 219"/>
                  <a:gd name="T12" fmla="*/ 30 w 235"/>
                  <a:gd name="T13" fmla="*/ 117 h 219"/>
                  <a:gd name="T14" fmla="*/ 33 w 235"/>
                  <a:gd name="T15" fmla="*/ 121 h 219"/>
                  <a:gd name="T16" fmla="*/ 38 w 235"/>
                  <a:gd name="T17" fmla="*/ 159 h 219"/>
                  <a:gd name="T18" fmla="*/ 79 w 235"/>
                  <a:gd name="T19" fmla="*/ 156 h 219"/>
                  <a:gd name="T20" fmla="*/ 167 w 235"/>
                  <a:gd name="T21" fmla="*/ 70 h 219"/>
                  <a:gd name="T22" fmla="*/ 169 w 235"/>
                  <a:gd name="T23" fmla="*/ 31 h 219"/>
                  <a:gd name="T24" fmla="*/ 131 w 235"/>
                  <a:gd name="T25" fmla="*/ 29 h 219"/>
                  <a:gd name="T26" fmla="*/ 124 w 235"/>
                  <a:gd name="T27" fmla="*/ 3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5" h="219">
                    <a:moveTo>
                      <a:pt x="124" y="30"/>
                    </a:moveTo>
                    <a:cubicBezTo>
                      <a:pt x="146" y="13"/>
                      <a:pt x="169" y="0"/>
                      <a:pt x="196" y="1"/>
                    </a:cubicBezTo>
                    <a:cubicBezTo>
                      <a:pt x="220" y="2"/>
                      <a:pt x="235" y="23"/>
                      <a:pt x="225" y="49"/>
                    </a:cubicBezTo>
                    <a:cubicBezTo>
                      <a:pt x="216" y="74"/>
                      <a:pt x="203" y="99"/>
                      <a:pt x="187" y="120"/>
                    </a:cubicBezTo>
                    <a:cubicBezTo>
                      <a:pt x="153" y="163"/>
                      <a:pt x="113" y="197"/>
                      <a:pt x="58" y="210"/>
                    </a:cubicBezTo>
                    <a:cubicBezTo>
                      <a:pt x="21" y="219"/>
                      <a:pt x="0" y="198"/>
                      <a:pt x="11" y="161"/>
                    </a:cubicBezTo>
                    <a:cubicBezTo>
                      <a:pt x="15" y="147"/>
                      <a:pt x="23" y="133"/>
                      <a:pt x="30" y="117"/>
                    </a:cubicBezTo>
                    <a:cubicBezTo>
                      <a:pt x="33" y="120"/>
                      <a:pt x="33" y="121"/>
                      <a:pt x="33" y="121"/>
                    </a:cubicBezTo>
                    <a:cubicBezTo>
                      <a:pt x="31" y="135"/>
                      <a:pt x="21" y="152"/>
                      <a:pt x="38" y="159"/>
                    </a:cubicBezTo>
                    <a:cubicBezTo>
                      <a:pt x="49" y="164"/>
                      <a:pt x="67" y="161"/>
                      <a:pt x="79" y="156"/>
                    </a:cubicBezTo>
                    <a:cubicBezTo>
                      <a:pt x="118" y="138"/>
                      <a:pt x="149" y="109"/>
                      <a:pt x="167" y="70"/>
                    </a:cubicBezTo>
                    <a:cubicBezTo>
                      <a:pt x="173" y="59"/>
                      <a:pt x="175" y="41"/>
                      <a:pt x="169" y="31"/>
                    </a:cubicBezTo>
                    <a:cubicBezTo>
                      <a:pt x="161" y="17"/>
                      <a:pt x="145" y="24"/>
                      <a:pt x="131" y="29"/>
                    </a:cubicBezTo>
                    <a:cubicBezTo>
                      <a:pt x="129" y="30"/>
                      <a:pt x="127" y="30"/>
                      <a:pt x="124" y="30"/>
                    </a:cubicBezTo>
                    <a:close/>
                  </a:path>
                </a:pathLst>
              </a:custGeom>
              <a:gradFill>
                <a:gsLst>
                  <a:gs pos="0">
                    <a:srgbClr val="6DA400"/>
                  </a:gs>
                  <a:gs pos="100000">
                    <a:srgbClr val="B0EB2F"/>
                  </a:gs>
                </a:gsLst>
                <a:lin ang="5400000" scaled="1"/>
              </a:gradFill>
              <a:ln w="254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2" name="Freeform 6"/>
              <p:cNvSpPr/>
              <p:nvPr/>
            </p:nvSpPr>
            <p:spPr bwMode="auto">
              <a:xfrm rot="2569800">
                <a:off x="2689801" y="3132478"/>
                <a:ext cx="663120" cy="615066"/>
              </a:xfrm>
              <a:custGeom>
                <a:avLst/>
                <a:gdLst>
                  <a:gd name="T0" fmla="*/ 19 w 109"/>
                  <a:gd name="T1" fmla="*/ 101 h 101"/>
                  <a:gd name="T2" fmla="*/ 2 w 109"/>
                  <a:gd name="T3" fmla="*/ 80 h 101"/>
                  <a:gd name="T4" fmla="*/ 85 w 109"/>
                  <a:gd name="T5" fmla="*/ 1 h 101"/>
                  <a:gd name="T6" fmla="*/ 108 w 109"/>
                  <a:gd name="T7" fmla="*/ 20 h 101"/>
                  <a:gd name="T8" fmla="*/ 19 w 109"/>
                  <a:gd name="T9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101">
                    <a:moveTo>
                      <a:pt x="19" y="101"/>
                    </a:moveTo>
                    <a:cubicBezTo>
                      <a:pt x="8" y="100"/>
                      <a:pt x="0" y="94"/>
                      <a:pt x="2" y="80"/>
                    </a:cubicBezTo>
                    <a:cubicBezTo>
                      <a:pt x="6" y="50"/>
                      <a:pt x="55" y="3"/>
                      <a:pt x="85" y="1"/>
                    </a:cubicBezTo>
                    <a:cubicBezTo>
                      <a:pt x="99" y="0"/>
                      <a:pt x="109" y="3"/>
                      <a:pt x="108" y="20"/>
                    </a:cubicBezTo>
                    <a:cubicBezTo>
                      <a:pt x="106" y="50"/>
                      <a:pt x="52" y="101"/>
                      <a:pt x="19" y="101"/>
                    </a:cubicBezTo>
                    <a:close/>
                  </a:path>
                </a:pathLst>
              </a:custGeom>
              <a:gradFill>
                <a:gsLst>
                  <a:gs pos="0">
                    <a:srgbClr val="6DA400"/>
                  </a:gs>
                  <a:gs pos="100000">
                    <a:srgbClr val="B0EB2F"/>
                  </a:gs>
                </a:gsLst>
                <a:lin ang="5400000" scaled="1"/>
              </a:gradFill>
              <a:ln w="254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24" name="组合 46"/>
            <p:cNvGrpSpPr/>
            <p:nvPr/>
          </p:nvGrpSpPr>
          <p:grpSpPr>
            <a:xfrm>
              <a:off x="9460140" y="2448489"/>
              <a:ext cx="867479" cy="1169322"/>
              <a:chOff x="1864381" y="2270689"/>
              <a:chExt cx="867479" cy="1169322"/>
            </a:xfrm>
          </p:grpSpPr>
          <p:sp>
            <p:nvSpPr>
              <p:cNvPr id="48" name="Freeform 29"/>
              <p:cNvSpPr>
                <a:spLocks noEditPoints="1"/>
              </p:cNvSpPr>
              <p:nvPr/>
            </p:nvSpPr>
            <p:spPr bwMode="auto">
              <a:xfrm>
                <a:off x="2050178" y="2456488"/>
                <a:ext cx="495883" cy="497787"/>
              </a:xfrm>
              <a:custGeom>
                <a:avLst/>
                <a:gdLst>
                  <a:gd name="T0" fmla="*/ 165 w 331"/>
                  <a:gd name="T1" fmla="*/ 0 h 332"/>
                  <a:gd name="T2" fmla="*/ 331 w 331"/>
                  <a:gd name="T3" fmla="*/ 166 h 332"/>
                  <a:gd name="T4" fmla="*/ 165 w 331"/>
                  <a:gd name="T5" fmla="*/ 332 h 332"/>
                  <a:gd name="T6" fmla="*/ 0 w 331"/>
                  <a:gd name="T7" fmla="*/ 166 h 332"/>
                  <a:gd name="T8" fmla="*/ 165 w 331"/>
                  <a:gd name="T9" fmla="*/ 0 h 332"/>
                  <a:gd name="T10" fmla="*/ 176 w 331"/>
                  <a:gd name="T11" fmla="*/ 50 h 332"/>
                  <a:gd name="T12" fmla="*/ 205 w 331"/>
                  <a:gd name="T13" fmla="*/ 111 h 332"/>
                  <a:gd name="T14" fmla="*/ 272 w 331"/>
                  <a:gd name="T15" fmla="*/ 119 h 332"/>
                  <a:gd name="T16" fmla="*/ 282 w 331"/>
                  <a:gd name="T17" fmla="*/ 127 h 332"/>
                  <a:gd name="T18" fmla="*/ 279 w 331"/>
                  <a:gd name="T19" fmla="*/ 140 h 332"/>
                  <a:gd name="T20" fmla="*/ 229 w 331"/>
                  <a:gd name="T21" fmla="*/ 186 h 332"/>
                  <a:gd name="T22" fmla="*/ 242 w 331"/>
                  <a:gd name="T23" fmla="*/ 252 h 332"/>
                  <a:gd name="T24" fmla="*/ 237 w 331"/>
                  <a:gd name="T25" fmla="*/ 265 h 332"/>
                  <a:gd name="T26" fmla="*/ 224 w 331"/>
                  <a:gd name="T27" fmla="*/ 265 h 332"/>
                  <a:gd name="T28" fmla="*/ 165 w 331"/>
                  <a:gd name="T29" fmla="*/ 232 h 332"/>
                  <a:gd name="T30" fmla="*/ 106 w 331"/>
                  <a:gd name="T31" fmla="*/ 265 h 332"/>
                  <a:gd name="T32" fmla="*/ 93 w 331"/>
                  <a:gd name="T33" fmla="*/ 265 h 332"/>
                  <a:gd name="T34" fmla="*/ 89 w 331"/>
                  <a:gd name="T35" fmla="*/ 252 h 332"/>
                  <a:gd name="T36" fmla="*/ 102 w 331"/>
                  <a:gd name="T37" fmla="*/ 186 h 332"/>
                  <a:gd name="T38" fmla="*/ 52 w 331"/>
                  <a:gd name="T39" fmla="*/ 140 h 332"/>
                  <a:gd name="T40" fmla="*/ 49 w 331"/>
                  <a:gd name="T41" fmla="*/ 127 h 332"/>
                  <a:gd name="T42" fmla="*/ 59 w 331"/>
                  <a:gd name="T43" fmla="*/ 119 h 332"/>
                  <a:gd name="T44" fmla="*/ 126 w 331"/>
                  <a:gd name="T45" fmla="*/ 111 h 332"/>
                  <a:gd name="T46" fmla="*/ 154 w 331"/>
                  <a:gd name="T47" fmla="*/ 50 h 332"/>
                  <a:gd name="T48" fmla="*/ 165 w 331"/>
                  <a:gd name="T49" fmla="*/ 43 h 332"/>
                  <a:gd name="T50" fmla="*/ 176 w 331"/>
                  <a:gd name="T51" fmla="*/ 5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332">
                    <a:moveTo>
                      <a:pt x="165" y="0"/>
                    </a:moveTo>
                    <a:cubicBezTo>
                      <a:pt x="257" y="0"/>
                      <a:pt x="331" y="74"/>
                      <a:pt x="331" y="166"/>
                    </a:cubicBezTo>
                    <a:cubicBezTo>
                      <a:pt x="331" y="257"/>
                      <a:pt x="257" y="332"/>
                      <a:pt x="165" y="332"/>
                    </a:cubicBezTo>
                    <a:cubicBezTo>
                      <a:pt x="74" y="332"/>
                      <a:pt x="0" y="257"/>
                      <a:pt x="0" y="166"/>
                    </a:cubicBezTo>
                    <a:cubicBezTo>
                      <a:pt x="0" y="74"/>
                      <a:pt x="74" y="0"/>
                      <a:pt x="165" y="0"/>
                    </a:cubicBezTo>
                    <a:close/>
                    <a:moveTo>
                      <a:pt x="176" y="50"/>
                    </a:moveTo>
                    <a:cubicBezTo>
                      <a:pt x="205" y="111"/>
                      <a:pt x="205" y="111"/>
                      <a:pt x="205" y="111"/>
                    </a:cubicBezTo>
                    <a:cubicBezTo>
                      <a:pt x="272" y="119"/>
                      <a:pt x="272" y="119"/>
                      <a:pt x="272" y="119"/>
                    </a:cubicBezTo>
                    <a:cubicBezTo>
                      <a:pt x="277" y="120"/>
                      <a:pt x="281" y="123"/>
                      <a:pt x="282" y="127"/>
                    </a:cubicBezTo>
                    <a:cubicBezTo>
                      <a:pt x="284" y="132"/>
                      <a:pt x="282" y="137"/>
                      <a:pt x="279" y="140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42" y="252"/>
                      <a:pt x="242" y="252"/>
                      <a:pt x="242" y="252"/>
                    </a:cubicBezTo>
                    <a:cubicBezTo>
                      <a:pt x="243" y="257"/>
                      <a:pt x="241" y="262"/>
                      <a:pt x="237" y="265"/>
                    </a:cubicBezTo>
                    <a:cubicBezTo>
                      <a:pt x="234" y="267"/>
                      <a:pt x="229" y="268"/>
                      <a:pt x="224" y="265"/>
                    </a:cubicBezTo>
                    <a:cubicBezTo>
                      <a:pt x="165" y="232"/>
                      <a:pt x="165" y="232"/>
                      <a:pt x="165" y="232"/>
                    </a:cubicBezTo>
                    <a:cubicBezTo>
                      <a:pt x="106" y="265"/>
                      <a:pt x="106" y="265"/>
                      <a:pt x="106" y="265"/>
                    </a:cubicBezTo>
                    <a:cubicBezTo>
                      <a:pt x="102" y="268"/>
                      <a:pt x="97" y="267"/>
                      <a:pt x="93" y="265"/>
                    </a:cubicBezTo>
                    <a:cubicBezTo>
                      <a:pt x="89" y="262"/>
                      <a:pt x="88" y="257"/>
                      <a:pt x="89" y="252"/>
                    </a:cubicBezTo>
                    <a:cubicBezTo>
                      <a:pt x="102" y="186"/>
                      <a:pt x="102" y="186"/>
                      <a:pt x="102" y="186"/>
                    </a:cubicBezTo>
                    <a:cubicBezTo>
                      <a:pt x="52" y="140"/>
                      <a:pt x="52" y="140"/>
                      <a:pt x="52" y="140"/>
                    </a:cubicBezTo>
                    <a:cubicBezTo>
                      <a:pt x="48" y="137"/>
                      <a:pt x="47" y="132"/>
                      <a:pt x="49" y="127"/>
                    </a:cubicBezTo>
                    <a:cubicBezTo>
                      <a:pt x="50" y="123"/>
                      <a:pt x="54" y="120"/>
                      <a:pt x="59" y="119"/>
                    </a:cubicBezTo>
                    <a:cubicBezTo>
                      <a:pt x="126" y="111"/>
                      <a:pt x="126" y="111"/>
                      <a:pt x="126" y="111"/>
                    </a:cubicBezTo>
                    <a:cubicBezTo>
                      <a:pt x="154" y="50"/>
                      <a:pt x="154" y="50"/>
                      <a:pt x="154" y="50"/>
                    </a:cubicBezTo>
                    <a:cubicBezTo>
                      <a:pt x="156" y="45"/>
                      <a:pt x="161" y="43"/>
                      <a:pt x="165" y="43"/>
                    </a:cubicBezTo>
                    <a:cubicBezTo>
                      <a:pt x="170" y="43"/>
                      <a:pt x="174" y="45"/>
                      <a:pt x="176" y="50"/>
                    </a:cubicBezTo>
                    <a:close/>
                  </a:path>
                </a:pathLst>
              </a:custGeom>
              <a:gradFill>
                <a:gsLst>
                  <a:gs pos="0">
                    <a:srgbClr val="6DA400"/>
                  </a:gs>
                  <a:gs pos="100000">
                    <a:srgbClr val="B0EB2F"/>
                  </a:gs>
                </a:gsLst>
                <a:lin ang="5400000" scaled="1"/>
              </a:gradFill>
              <a:ln w="254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9" name="组合 48"/>
              <p:cNvGrpSpPr/>
              <p:nvPr/>
            </p:nvGrpSpPr>
            <p:grpSpPr>
              <a:xfrm>
                <a:off x="1864381" y="2270689"/>
                <a:ext cx="867479" cy="1169322"/>
                <a:chOff x="1864381" y="2270689"/>
                <a:chExt cx="867479" cy="1169322"/>
              </a:xfrm>
            </p:grpSpPr>
            <p:sp>
              <p:nvSpPr>
                <p:cNvPr id="50" name="Freeform 27"/>
                <p:cNvSpPr>
                  <a:spLocks noEditPoints="1"/>
                </p:cNvSpPr>
                <p:nvPr/>
              </p:nvSpPr>
              <p:spPr bwMode="auto">
                <a:xfrm>
                  <a:off x="2031789" y="3119146"/>
                  <a:ext cx="530761" cy="320865"/>
                </a:xfrm>
                <a:custGeom>
                  <a:avLst/>
                  <a:gdLst>
                    <a:gd name="T0" fmla="*/ 317 w 354"/>
                    <a:gd name="T1" fmla="*/ 5 h 214"/>
                    <a:gd name="T2" fmla="*/ 354 w 354"/>
                    <a:gd name="T3" fmla="*/ 186 h 214"/>
                    <a:gd name="T4" fmla="*/ 294 w 354"/>
                    <a:gd name="T5" fmla="*/ 171 h 214"/>
                    <a:gd name="T6" fmla="*/ 250 w 354"/>
                    <a:gd name="T7" fmla="*/ 214 h 214"/>
                    <a:gd name="T8" fmla="*/ 215 w 354"/>
                    <a:gd name="T9" fmla="*/ 44 h 214"/>
                    <a:gd name="T10" fmla="*/ 230 w 354"/>
                    <a:gd name="T11" fmla="*/ 46 h 214"/>
                    <a:gd name="T12" fmla="*/ 241 w 354"/>
                    <a:gd name="T13" fmla="*/ 45 h 214"/>
                    <a:gd name="T14" fmla="*/ 287 w 354"/>
                    <a:gd name="T15" fmla="*/ 7 h 214"/>
                    <a:gd name="T16" fmla="*/ 292 w 354"/>
                    <a:gd name="T17" fmla="*/ 0 h 214"/>
                    <a:gd name="T18" fmla="*/ 300 w 354"/>
                    <a:gd name="T19" fmla="*/ 2 h 214"/>
                    <a:gd name="T20" fmla="*/ 317 w 354"/>
                    <a:gd name="T21" fmla="*/ 5 h 214"/>
                    <a:gd name="T22" fmla="*/ 140 w 354"/>
                    <a:gd name="T23" fmla="*/ 44 h 214"/>
                    <a:gd name="T24" fmla="*/ 105 w 354"/>
                    <a:gd name="T25" fmla="*/ 214 h 214"/>
                    <a:gd name="T26" fmla="*/ 60 w 354"/>
                    <a:gd name="T27" fmla="*/ 171 h 214"/>
                    <a:gd name="T28" fmla="*/ 0 w 354"/>
                    <a:gd name="T29" fmla="*/ 186 h 214"/>
                    <a:gd name="T30" fmla="*/ 38 w 354"/>
                    <a:gd name="T31" fmla="*/ 5 h 214"/>
                    <a:gd name="T32" fmla="*/ 55 w 354"/>
                    <a:gd name="T33" fmla="*/ 2 h 214"/>
                    <a:gd name="T34" fmla="*/ 63 w 354"/>
                    <a:gd name="T35" fmla="*/ 0 h 214"/>
                    <a:gd name="T36" fmla="*/ 67 w 354"/>
                    <a:gd name="T37" fmla="*/ 7 h 214"/>
                    <a:gd name="T38" fmla="*/ 103 w 354"/>
                    <a:gd name="T39" fmla="*/ 42 h 214"/>
                    <a:gd name="T40" fmla="*/ 114 w 354"/>
                    <a:gd name="T41" fmla="*/ 45 h 214"/>
                    <a:gd name="T42" fmla="*/ 140 w 354"/>
                    <a:gd name="T43" fmla="*/ 44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54" h="214">
                      <a:moveTo>
                        <a:pt x="317" y="5"/>
                      </a:moveTo>
                      <a:cubicBezTo>
                        <a:pt x="354" y="186"/>
                        <a:pt x="354" y="186"/>
                        <a:pt x="354" y="186"/>
                      </a:cubicBezTo>
                      <a:cubicBezTo>
                        <a:pt x="294" y="171"/>
                        <a:pt x="294" y="171"/>
                        <a:pt x="294" y="171"/>
                      </a:cubicBezTo>
                      <a:cubicBezTo>
                        <a:pt x="250" y="214"/>
                        <a:pt x="250" y="214"/>
                        <a:pt x="250" y="214"/>
                      </a:cubicBezTo>
                      <a:cubicBezTo>
                        <a:pt x="215" y="44"/>
                        <a:pt x="215" y="44"/>
                        <a:pt x="215" y="44"/>
                      </a:cubicBezTo>
                      <a:cubicBezTo>
                        <a:pt x="220" y="45"/>
                        <a:pt x="225" y="46"/>
                        <a:pt x="230" y="46"/>
                      </a:cubicBezTo>
                      <a:cubicBezTo>
                        <a:pt x="234" y="46"/>
                        <a:pt x="238" y="46"/>
                        <a:pt x="241" y="45"/>
                      </a:cubicBezTo>
                      <a:cubicBezTo>
                        <a:pt x="264" y="40"/>
                        <a:pt x="276" y="25"/>
                        <a:pt x="287" y="7"/>
                      </a:cubicBezTo>
                      <a:cubicBezTo>
                        <a:pt x="289" y="5"/>
                        <a:pt x="290" y="2"/>
                        <a:pt x="292" y="0"/>
                      </a:cubicBezTo>
                      <a:cubicBezTo>
                        <a:pt x="295" y="0"/>
                        <a:pt x="298" y="1"/>
                        <a:pt x="300" y="2"/>
                      </a:cubicBezTo>
                      <a:cubicBezTo>
                        <a:pt x="306" y="3"/>
                        <a:pt x="311" y="4"/>
                        <a:pt x="317" y="5"/>
                      </a:cubicBezTo>
                      <a:close/>
                      <a:moveTo>
                        <a:pt x="140" y="44"/>
                      </a:moveTo>
                      <a:cubicBezTo>
                        <a:pt x="105" y="214"/>
                        <a:pt x="105" y="214"/>
                        <a:pt x="105" y="214"/>
                      </a:cubicBezTo>
                      <a:cubicBezTo>
                        <a:pt x="60" y="171"/>
                        <a:pt x="60" y="171"/>
                        <a:pt x="60" y="171"/>
                      </a:cubicBezTo>
                      <a:cubicBezTo>
                        <a:pt x="0" y="186"/>
                        <a:pt x="0" y="186"/>
                        <a:pt x="0" y="186"/>
                      </a:cubicBezTo>
                      <a:cubicBezTo>
                        <a:pt x="38" y="5"/>
                        <a:pt x="38" y="5"/>
                        <a:pt x="38" y="5"/>
                      </a:cubicBezTo>
                      <a:cubicBezTo>
                        <a:pt x="43" y="4"/>
                        <a:pt x="49" y="3"/>
                        <a:pt x="55" y="2"/>
                      </a:cubicBezTo>
                      <a:cubicBezTo>
                        <a:pt x="57" y="1"/>
                        <a:pt x="60" y="1"/>
                        <a:pt x="63" y="0"/>
                      </a:cubicBezTo>
                      <a:cubicBezTo>
                        <a:pt x="65" y="2"/>
                        <a:pt x="66" y="5"/>
                        <a:pt x="67" y="7"/>
                      </a:cubicBezTo>
                      <a:cubicBezTo>
                        <a:pt x="77" y="21"/>
                        <a:pt x="86" y="35"/>
                        <a:pt x="103" y="42"/>
                      </a:cubicBezTo>
                      <a:cubicBezTo>
                        <a:pt x="106" y="43"/>
                        <a:pt x="110" y="44"/>
                        <a:pt x="114" y="45"/>
                      </a:cubicBezTo>
                      <a:cubicBezTo>
                        <a:pt x="123" y="47"/>
                        <a:pt x="131" y="46"/>
                        <a:pt x="140" y="4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6DA400"/>
                    </a:gs>
                    <a:gs pos="100000">
                      <a:srgbClr val="B0EB2F"/>
                    </a:gs>
                  </a:gsLst>
                  <a:lin ang="5400000" scaled="1"/>
                </a:gradFill>
                <a:ln w="254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51" name="Freeform 28"/>
                <p:cNvSpPr>
                  <a:spLocks noEditPoints="1"/>
                </p:cNvSpPr>
                <p:nvPr/>
              </p:nvSpPr>
              <p:spPr bwMode="auto">
                <a:xfrm>
                  <a:off x="1864381" y="2270689"/>
                  <a:ext cx="867479" cy="868113"/>
                </a:xfrm>
                <a:custGeom>
                  <a:avLst/>
                  <a:gdLst>
                    <a:gd name="T0" fmla="*/ 289 w 579"/>
                    <a:gd name="T1" fmla="*/ 28 h 579"/>
                    <a:gd name="T2" fmla="*/ 346 w 579"/>
                    <a:gd name="T3" fmla="*/ 4 h 579"/>
                    <a:gd name="T4" fmla="*/ 390 w 579"/>
                    <a:gd name="T5" fmla="*/ 48 h 579"/>
                    <a:gd name="T6" fmla="*/ 451 w 579"/>
                    <a:gd name="T7" fmla="*/ 48 h 579"/>
                    <a:gd name="T8" fmla="*/ 475 w 579"/>
                    <a:gd name="T9" fmla="*/ 105 h 579"/>
                    <a:gd name="T10" fmla="*/ 532 w 579"/>
                    <a:gd name="T11" fmla="*/ 128 h 579"/>
                    <a:gd name="T12" fmla="*/ 531 w 579"/>
                    <a:gd name="T13" fmla="*/ 190 h 579"/>
                    <a:gd name="T14" fmla="*/ 575 w 579"/>
                    <a:gd name="T15" fmla="*/ 233 h 579"/>
                    <a:gd name="T16" fmla="*/ 551 w 579"/>
                    <a:gd name="T17" fmla="*/ 290 h 579"/>
                    <a:gd name="T18" fmla="*/ 575 w 579"/>
                    <a:gd name="T19" fmla="*/ 347 h 579"/>
                    <a:gd name="T20" fmla="*/ 531 w 579"/>
                    <a:gd name="T21" fmla="*/ 390 h 579"/>
                    <a:gd name="T22" fmla="*/ 532 w 579"/>
                    <a:gd name="T23" fmla="*/ 452 h 579"/>
                    <a:gd name="T24" fmla="*/ 475 w 579"/>
                    <a:gd name="T25" fmla="*/ 475 h 579"/>
                    <a:gd name="T26" fmla="*/ 451 w 579"/>
                    <a:gd name="T27" fmla="*/ 532 h 579"/>
                    <a:gd name="T28" fmla="*/ 390 w 579"/>
                    <a:gd name="T29" fmla="*/ 532 h 579"/>
                    <a:gd name="T30" fmla="*/ 346 w 579"/>
                    <a:gd name="T31" fmla="*/ 575 h 579"/>
                    <a:gd name="T32" fmla="*/ 289 w 579"/>
                    <a:gd name="T33" fmla="*/ 552 h 579"/>
                    <a:gd name="T34" fmla="*/ 233 w 579"/>
                    <a:gd name="T35" fmla="*/ 575 h 579"/>
                    <a:gd name="T36" fmla="*/ 189 w 579"/>
                    <a:gd name="T37" fmla="*/ 532 h 579"/>
                    <a:gd name="T38" fmla="*/ 128 w 579"/>
                    <a:gd name="T39" fmla="*/ 532 h 579"/>
                    <a:gd name="T40" fmla="*/ 104 w 579"/>
                    <a:gd name="T41" fmla="*/ 475 h 579"/>
                    <a:gd name="T42" fmla="*/ 47 w 579"/>
                    <a:gd name="T43" fmla="*/ 452 h 579"/>
                    <a:gd name="T44" fmla="*/ 47 w 579"/>
                    <a:gd name="T45" fmla="*/ 390 h 579"/>
                    <a:gd name="T46" fmla="*/ 4 w 579"/>
                    <a:gd name="T47" fmla="*/ 347 h 579"/>
                    <a:gd name="T48" fmla="*/ 27 w 579"/>
                    <a:gd name="T49" fmla="*/ 290 h 579"/>
                    <a:gd name="T50" fmla="*/ 4 w 579"/>
                    <a:gd name="T51" fmla="*/ 233 h 579"/>
                    <a:gd name="T52" fmla="*/ 47 w 579"/>
                    <a:gd name="T53" fmla="*/ 190 h 579"/>
                    <a:gd name="T54" fmla="*/ 47 w 579"/>
                    <a:gd name="T55" fmla="*/ 128 h 579"/>
                    <a:gd name="T56" fmla="*/ 104 w 579"/>
                    <a:gd name="T57" fmla="*/ 105 h 579"/>
                    <a:gd name="T58" fmla="*/ 128 w 579"/>
                    <a:gd name="T59" fmla="*/ 48 h 579"/>
                    <a:gd name="T60" fmla="*/ 189 w 579"/>
                    <a:gd name="T61" fmla="*/ 48 h 579"/>
                    <a:gd name="T62" fmla="*/ 233 w 579"/>
                    <a:gd name="T63" fmla="*/ 4 h 579"/>
                    <a:gd name="T64" fmla="*/ 289 w 579"/>
                    <a:gd name="T65" fmla="*/ 28 h 579"/>
                    <a:gd name="T66" fmla="*/ 367 w 579"/>
                    <a:gd name="T67" fmla="*/ 103 h 579"/>
                    <a:gd name="T68" fmla="*/ 87 w 579"/>
                    <a:gd name="T69" fmla="*/ 288 h 579"/>
                    <a:gd name="T70" fmla="*/ 367 w 579"/>
                    <a:gd name="T71" fmla="*/ 477 h 579"/>
                    <a:gd name="T72" fmla="*/ 431 w 579"/>
                    <a:gd name="T73" fmla="*/ 146 h 579"/>
                    <a:gd name="T74" fmla="*/ 367 w 579"/>
                    <a:gd name="T75" fmla="*/ 103 h 5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579" h="579">
                      <a:moveTo>
                        <a:pt x="289" y="28"/>
                      </a:moveTo>
                      <a:cubicBezTo>
                        <a:pt x="308" y="29"/>
                        <a:pt x="327" y="0"/>
                        <a:pt x="346" y="4"/>
                      </a:cubicBezTo>
                      <a:cubicBezTo>
                        <a:pt x="365" y="8"/>
                        <a:pt x="371" y="42"/>
                        <a:pt x="390" y="48"/>
                      </a:cubicBezTo>
                      <a:cubicBezTo>
                        <a:pt x="407" y="56"/>
                        <a:pt x="435" y="37"/>
                        <a:pt x="451" y="48"/>
                      </a:cubicBezTo>
                      <a:cubicBezTo>
                        <a:pt x="467" y="58"/>
                        <a:pt x="460" y="92"/>
                        <a:pt x="475" y="105"/>
                      </a:cubicBezTo>
                      <a:cubicBezTo>
                        <a:pt x="487" y="119"/>
                        <a:pt x="521" y="112"/>
                        <a:pt x="532" y="128"/>
                      </a:cubicBezTo>
                      <a:cubicBezTo>
                        <a:pt x="542" y="144"/>
                        <a:pt x="523" y="172"/>
                        <a:pt x="531" y="190"/>
                      </a:cubicBezTo>
                      <a:cubicBezTo>
                        <a:pt x="537" y="208"/>
                        <a:pt x="571" y="214"/>
                        <a:pt x="575" y="233"/>
                      </a:cubicBezTo>
                      <a:cubicBezTo>
                        <a:pt x="579" y="252"/>
                        <a:pt x="550" y="271"/>
                        <a:pt x="551" y="290"/>
                      </a:cubicBezTo>
                      <a:cubicBezTo>
                        <a:pt x="550" y="309"/>
                        <a:pt x="579" y="328"/>
                        <a:pt x="575" y="347"/>
                      </a:cubicBezTo>
                      <a:cubicBezTo>
                        <a:pt x="571" y="366"/>
                        <a:pt x="538" y="372"/>
                        <a:pt x="531" y="390"/>
                      </a:cubicBezTo>
                      <a:cubicBezTo>
                        <a:pt x="523" y="407"/>
                        <a:pt x="542" y="436"/>
                        <a:pt x="532" y="452"/>
                      </a:cubicBezTo>
                      <a:cubicBezTo>
                        <a:pt x="521" y="468"/>
                        <a:pt x="487" y="461"/>
                        <a:pt x="475" y="475"/>
                      </a:cubicBezTo>
                      <a:cubicBezTo>
                        <a:pt x="460" y="488"/>
                        <a:pt x="467" y="521"/>
                        <a:pt x="451" y="532"/>
                      </a:cubicBezTo>
                      <a:cubicBezTo>
                        <a:pt x="435" y="543"/>
                        <a:pt x="407" y="523"/>
                        <a:pt x="390" y="532"/>
                      </a:cubicBezTo>
                      <a:cubicBezTo>
                        <a:pt x="372" y="538"/>
                        <a:pt x="365" y="572"/>
                        <a:pt x="346" y="575"/>
                      </a:cubicBezTo>
                      <a:cubicBezTo>
                        <a:pt x="327" y="579"/>
                        <a:pt x="309" y="550"/>
                        <a:pt x="289" y="552"/>
                      </a:cubicBezTo>
                      <a:cubicBezTo>
                        <a:pt x="270" y="550"/>
                        <a:pt x="252" y="579"/>
                        <a:pt x="233" y="575"/>
                      </a:cubicBezTo>
                      <a:cubicBezTo>
                        <a:pt x="214" y="572"/>
                        <a:pt x="207" y="538"/>
                        <a:pt x="189" y="532"/>
                      </a:cubicBezTo>
                      <a:cubicBezTo>
                        <a:pt x="172" y="523"/>
                        <a:pt x="144" y="543"/>
                        <a:pt x="128" y="532"/>
                      </a:cubicBezTo>
                      <a:cubicBezTo>
                        <a:pt x="112" y="521"/>
                        <a:pt x="119" y="488"/>
                        <a:pt x="104" y="475"/>
                      </a:cubicBezTo>
                      <a:cubicBezTo>
                        <a:pt x="92" y="461"/>
                        <a:pt x="58" y="468"/>
                        <a:pt x="47" y="452"/>
                      </a:cubicBezTo>
                      <a:cubicBezTo>
                        <a:pt x="36" y="436"/>
                        <a:pt x="56" y="407"/>
                        <a:pt x="47" y="390"/>
                      </a:cubicBezTo>
                      <a:cubicBezTo>
                        <a:pt x="41" y="372"/>
                        <a:pt x="8" y="366"/>
                        <a:pt x="4" y="347"/>
                      </a:cubicBezTo>
                      <a:cubicBezTo>
                        <a:pt x="0" y="328"/>
                        <a:pt x="29" y="309"/>
                        <a:pt x="27" y="290"/>
                      </a:cubicBezTo>
                      <a:cubicBezTo>
                        <a:pt x="29" y="271"/>
                        <a:pt x="0" y="252"/>
                        <a:pt x="4" y="233"/>
                      </a:cubicBezTo>
                      <a:cubicBezTo>
                        <a:pt x="8" y="214"/>
                        <a:pt x="41" y="208"/>
                        <a:pt x="47" y="190"/>
                      </a:cubicBezTo>
                      <a:cubicBezTo>
                        <a:pt x="56" y="172"/>
                        <a:pt x="36" y="144"/>
                        <a:pt x="47" y="128"/>
                      </a:cubicBezTo>
                      <a:cubicBezTo>
                        <a:pt x="58" y="112"/>
                        <a:pt x="92" y="119"/>
                        <a:pt x="104" y="105"/>
                      </a:cubicBezTo>
                      <a:cubicBezTo>
                        <a:pt x="119" y="92"/>
                        <a:pt x="112" y="58"/>
                        <a:pt x="128" y="48"/>
                      </a:cubicBezTo>
                      <a:cubicBezTo>
                        <a:pt x="144" y="37"/>
                        <a:pt x="172" y="56"/>
                        <a:pt x="189" y="48"/>
                      </a:cubicBezTo>
                      <a:cubicBezTo>
                        <a:pt x="207" y="42"/>
                        <a:pt x="214" y="8"/>
                        <a:pt x="233" y="4"/>
                      </a:cubicBezTo>
                      <a:cubicBezTo>
                        <a:pt x="252" y="0"/>
                        <a:pt x="270" y="29"/>
                        <a:pt x="289" y="28"/>
                      </a:cubicBezTo>
                      <a:close/>
                      <a:moveTo>
                        <a:pt x="367" y="103"/>
                      </a:moveTo>
                      <a:cubicBezTo>
                        <a:pt x="234" y="48"/>
                        <a:pt x="88" y="145"/>
                        <a:pt x="87" y="288"/>
                      </a:cubicBezTo>
                      <a:cubicBezTo>
                        <a:pt x="86" y="433"/>
                        <a:pt x="233" y="532"/>
                        <a:pt x="367" y="477"/>
                      </a:cubicBezTo>
                      <a:cubicBezTo>
                        <a:pt x="501" y="421"/>
                        <a:pt x="534" y="247"/>
                        <a:pt x="431" y="146"/>
                      </a:cubicBezTo>
                      <a:cubicBezTo>
                        <a:pt x="413" y="127"/>
                        <a:pt x="391" y="113"/>
                        <a:pt x="367" y="10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6DA400"/>
                    </a:gs>
                    <a:gs pos="100000">
                      <a:srgbClr val="B0EB2F"/>
                    </a:gs>
                  </a:gsLst>
                  <a:lin ang="5400000" scaled="1"/>
                </a:gradFill>
                <a:ln w="254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椭圆 51"/>
                <p:cNvSpPr/>
                <p:nvPr/>
              </p:nvSpPr>
              <p:spPr>
                <a:xfrm>
                  <a:off x="2044813" y="2452389"/>
                  <a:ext cx="504712" cy="504712"/>
                </a:xfrm>
                <a:prstGeom prst="ellipse">
                  <a:avLst/>
                </a:prstGeom>
                <a:gradFill>
                  <a:gsLst>
                    <a:gs pos="0">
                      <a:srgbClr val="6DA400"/>
                    </a:gs>
                    <a:gs pos="100000">
                      <a:srgbClr val="B0EB2F"/>
                    </a:gs>
                  </a:gsLst>
                  <a:lin ang="5400000" scaled="1"/>
                </a:gradFill>
                <a:ln w="254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34" name="任意多边形 33"/>
            <p:cNvSpPr/>
            <p:nvPr/>
          </p:nvSpPr>
          <p:spPr>
            <a:xfrm>
              <a:off x="9837564" y="2802624"/>
              <a:ext cx="110728" cy="159841"/>
            </a:xfrm>
            <a:custGeom>
              <a:avLst/>
              <a:gdLst/>
              <a:ahLst/>
              <a:cxnLst/>
              <a:rect l="l" t="t" r="r" b="b"/>
              <a:pathLst>
                <a:path w="110728" h="159841">
                  <a:moveTo>
                    <a:pt x="75009" y="0"/>
                  </a:moveTo>
                  <a:lnTo>
                    <a:pt x="88404" y="0"/>
                  </a:lnTo>
                  <a:lnTo>
                    <a:pt x="88404" y="108049"/>
                  </a:lnTo>
                  <a:lnTo>
                    <a:pt x="110728" y="108049"/>
                  </a:lnTo>
                  <a:lnTo>
                    <a:pt x="110728" y="119657"/>
                  </a:lnTo>
                  <a:lnTo>
                    <a:pt x="88404" y="119657"/>
                  </a:lnTo>
                  <a:lnTo>
                    <a:pt x="88404" y="159841"/>
                  </a:lnTo>
                  <a:lnTo>
                    <a:pt x="74116" y="159841"/>
                  </a:lnTo>
                  <a:lnTo>
                    <a:pt x="74116" y="119657"/>
                  </a:lnTo>
                  <a:lnTo>
                    <a:pt x="0" y="119657"/>
                  </a:lnTo>
                  <a:lnTo>
                    <a:pt x="0" y="107156"/>
                  </a:lnTo>
                  <a:lnTo>
                    <a:pt x="75009" y="0"/>
                  </a:lnTo>
                  <a:close/>
                  <a:moveTo>
                    <a:pt x="74116" y="22324"/>
                  </a:moveTo>
                  <a:lnTo>
                    <a:pt x="14287" y="108049"/>
                  </a:lnTo>
                  <a:lnTo>
                    <a:pt x="74116" y="108049"/>
                  </a:lnTo>
                  <a:lnTo>
                    <a:pt x="74116" y="223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66"/>
          <p:cNvGrpSpPr/>
          <p:nvPr/>
        </p:nvGrpSpPr>
        <p:grpSpPr>
          <a:xfrm>
            <a:off x="8706786" y="4585130"/>
            <a:ext cx="2592368" cy="645160"/>
            <a:chOff x="8707919" y="4585130"/>
            <a:chExt cx="2592705" cy="645160"/>
          </a:xfrm>
        </p:grpSpPr>
        <p:sp>
          <p:nvSpPr>
            <p:cNvPr id="54" name="矩形 53"/>
            <p:cNvSpPr/>
            <p:nvPr/>
          </p:nvSpPr>
          <p:spPr>
            <a:xfrm>
              <a:off x="8877265" y="4585130"/>
              <a:ext cx="2422705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请标记不会的题目，</a:t>
              </a:r>
            </a:p>
            <a:p>
              <a:pPr algn="l"/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 下节课听老师讲评</a:t>
              </a:r>
            </a:p>
          </p:txBody>
        </p:sp>
        <p:sp>
          <p:nvSpPr>
            <p:cNvPr id="55" name="矩形 54"/>
            <p:cNvSpPr/>
            <p:nvPr/>
          </p:nvSpPr>
          <p:spPr>
            <a:xfrm>
              <a:off x="8707919" y="4916600"/>
              <a:ext cx="2592705" cy="3009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sz="1050" dirty="0">
                <a:solidFill>
                  <a:schemeClr val="bg2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35" name="组合 67"/>
          <p:cNvGrpSpPr/>
          <p:nvPr/>
        </p:nvGrpSpPr>
        <p:grpSpPr>
          <a:xfrm>
            <a:off x="6113557" y="4585130"/>
            <a:ext cx="2492990" cy="646331"/>
            <a:chOff x="8646272" y="4585130"/>
            <a:chExt cx="2493314" cy="646331"/>
          </a:xfrm>
        </p:grpSpPr>
        <p:sp>
          <p:nvSpPr>
            <p:cNvPr id="69" name="矩形 68"/>
            <p:cNvSpPr/>
            <p:nvPr/>
          </p:nvSpPr>
          <p:spPr>
            <a:xfrm>
              <a:off x="8646272" y="4585130"/>
              <a:ext cx="249331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请将答案写在自行打印</a:t>
              </a:r>
            </a:p>
            <a:p>
              <a:pPr algn="ctr"/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的试题上或作业本上</a:t>
              </a:r>
            </a:p>
          </p:txBody>
        </p:sp>
        <p:sp>
          <p:nvSpPr>
            <p:cNvPr id="70" name="矩形 69"/>
            <p:cNvSpPr/>
            <p:nvPr/>
          </p:nvSpPr>
          <p:spPr>
            <a:xfrm>
              <a:off x="8707919" y="4916400"/>
              <a:ext cx="2370017" cy="3023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050" dirty="0">
                <a:solidFill>
                  <a:schemeClr val="bg2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37" name="组合 70"/>
          <p:cNvGrpSpPr/>
          <p:nvPr/>
        </p:nvGrpSpPr>
        <p:grpSpPr>
          <a:xfrm>
            <a:off x="3674233" y="4585130"/>
            <a:ext cx="2492990" cy="646331"/>
            <a:chOff x="8646271" y="4585130"/>
            <a:chExt cx="2493314" cy="646331"/>
          </a:xfrm>
        </p:grpSpPr>
        <p:sp>
          <p:nvSpPr>
            <p:cNvPr id="72" name="矩形 71"/>
            <p:cNvSpPr/>
            <p:nvPr/>
          </p:nvSpPr>
          <p:spPr>
            <a:xfrm>
              <a:off x="8646271" y="4585130"/>
              <a:ext cx="249331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独立完成审题、作答、</a:t>
              </a:r>
            </a:p>
            <a:p>
              <a:pPr algn="ctr"/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检查</a:t>
              </a:r>
            </a:p>
          </p:txBody>
        </p:sp>
        <p:sp>
          <p:nvSpPr>
            <p:cNvPr id="73" name="矩形 72"/>
            <p:cNvSpPr/>
            <p:nvPr/>
          </p:nvSpPr>
          <p:spPr>
            <a:xfrm>
              <a:off x="8707919" y="4916400"/>
              <a:ext cx="2370017" cy="3023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050" dirty="0">
                <a:solidFill>
                  <a:schemeClr val="bg2">
                    <a:lumMod val="50000"/>
                  </a:schemeClr>
                </a:solidFill>
                <a:latin typeface="等线" pitchFamily="2" charset="-122"/>
                <a:ea typeface="等线" pitchFamily="2" charset="-122"/>
              </a:endParaRPr>
            </a:p>
          </p:txBody>
        </p:sp>
      </p:grpSp>
      <p:grpSp>
        <p:nvGrpSpPr>
          <p:cNvPr id="41" name="组合 73"/>
          <p:cNvGrpSpPr/>
          <p:nvPr/>
        </p:nvGrpSpPr>
        <p:grpSpPr>
          <a:xfrm>
            <a:off x="652476" y="4585130"/>
            <a:ext cx="3526484" cy="645160"/>
            <a:chOff x="7550993" y="4585130"/>
            <a:chExt cx="3526943" cy="645160"/>
          </a:xfrm>
        </p:grpSpPr>
        <p:sp>
          <p:nvSpPr>
            <p:cNvPr id="75" name="矩形 74"/>
            <p:cNvSpPr/>
            <p:nvPr/>
          </p:nvSpPr>
          <p:spPr>
            <a:xfrm>
              <a:off x="7550993" y="4585130"/>
              <a:ext cx="3129027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请同学们在</a:t>
              </a:r>
              <a:r>
                <a:rPr lang="en-US" altLang="zh-CN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25</a:t>
              </a:r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等线" pitchFamily="2" charset="-122"/>
                  <a:ea typeface="等线" pitchFamily="2" charset="-122"/>
                </a:rPr>
                <a:t>分钟内完成本次的综合题测试</a:t>
              </a:r>
            </a:p>
          </p:txBody>
        </p:sp>
        <p:sp>
          <p:nvSpPr>
            <p:cNvPr id="76" name="矩形 75"/>
            <p:cNvSpPr/>
            <p:nvPr/>
          </p:nvSpPr>
          <p:spPr>
            <a:xfrm>
              <a:off x="8707919" y="4916400"/>
              <a:ext cx="2370017" cy="3023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050" dirty="0">
                <a:solidFill>
                  <a:schemeClr val="bg2">
                    <a:lumMod val="50000"/>
                  </a:schemeClr>
                </a:solidFill>
                <a:latin typeface="+mn-ea"/>
              </a:endParaRPr>
            </a:p>
          </p:txBody>
        </p:sp>
      </p:grpSp>
      <p:pic>
        <p:nvPicPr>
          <p:cNvPr id="5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89408" y="41143"/>
            <a:ext cx="5361877" cy="87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9" name="矩形 58"/>
          <p:cNvSpPr/>
          <p:nvPr/>
        </p:nvSpPr>
        <p:spPr>
          <a:xfrm>
            <a:off x="2424749" y="200661"/>
            <a:ext cx="7521231" cy="730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200" dirty="0">
                <a:solidFill>
                  <a:srgbClr val="4151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实践检验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7000">
        <p:fade/>
      </p:transition>
    </mc:Choice>
    <mc:Fallback>
      <p:transition spd="med" advTm="700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1000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4" accel="10000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accel="10000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4" accel="10000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25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25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2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5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1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4" accel="1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accel="1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4" accel="1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2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2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2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。&#10;为了演示发布的良好效果，请言简意赅的阐述您的观点。&#10;您的正文已经经简明扼要。字字珠玑，但信息却千丝万缕、错综复杂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54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236696af-2de9-4d21-bf87-8298ba036023}"/>
  <p:tag name="KSO_WM_UNIT_TEXTBOXSTYLE_TEMPLATEID" val="3135244"/>
  <p:tag name="KSO_WM_UNIT_TEXTBOXSTYLE_TYPE" val="8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572</Words>
  <Application>Microsoft Office PowerPoint</Application>
  <PresentationFormat>自定义</PresentationFormat>
  <Paragraphs>78</Paragraphs>
  <Slides>7</Slides>
  <Notes>7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Office 主题</vt:lpstr>
      <vt:lpstr>济南市空中课堂八年级地理质量检测试题（二）</vt:lpstr>
      <vt:lpstr>幻灯片 2</vt:lpstr>
      <vt:lpstr>幻灯片 3</vt:lpstr>
      <vt:lpstr>幻灯片 4</vt:lpstr>
      <vt:lpstr>幻灯片 5</vt:lpstr>
      <vt:lpstr>幻灯片 6</vt:lpstr>
      <vt:lpstr>幻灯片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Administrator</cp:lastModifiedBy>
  <cp:revision>3</cp:revision>
  <dcterms:modified xsi:type="dcterms:W3CDTF">2020-04-17T14:19:46Z</dcterms:modified>
</cp:coreProperties>
</file>

<file path=docProps/thumbnail.jpeg>
</file>